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2" r:id="rId3"/>
    <p:sldId id="265" r:id="rId4"/>
    <p:sldId id="317" r:id="rId5"/>
    <p:sldId id="318" r:id="rId6"/>
    <p:sldId id="319" r:id="rId7"/>
    <p:sldId id="310" r:id="rId8"/>
    <p:sldId id="327" r:id="rId9"/>
  </p:sldIdLst>
  <p:sldSz cx="24384000" cy="13716000"/>
  <p:notesSz cx="6858000" cy="9947275"/>
  <p:embeddedFontLst>
    <p:embeddedFont>
      <p:font typeface="Rubik SemiBold" panose="020B0604020202020204" charset="-79"/>
      <p:bold r:id="rId12"/>
      <p:boldItalic r:id="rId13"/>
    </p:embeddedFont>
    <p:embeddedFont>
      <p:font typeface="Roboto Light" panose="020B060402020202020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Open Sans Semibold" panose="020B0604020202020204" charset="0"/>
      <p:bold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ubik Medium" panose="020B0604020202020204" charset="0"/>
      <p:regular r:id="rId29"/>
      <p:italic r:id="rId30"/>
    </p:embeddedFont>
  </p:embeddedFontLst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E1AF33-2E9D-4D40-AFF4-CD3398897D27}">
          <p14:sldIdLst>
            <p14:sldId id="256"/>
            <p14:sldId id="282"/>
            <p14:sldId id="265"/>
            <p14:sldId id="317"/>
            <p14:sldId id="318"/>
            <p14:sldId id="319"/>
            <p14:sldId id="310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2D024"/>
    <a:srgbClr val="EB6646"/>
    <a:srgbClr val="FF5050"/>
    <a:srgbClr val="96D024"/>
    <a:srgbClr val="FADAD2"/>
    <a:srgbClr val="FADDD6"/>
    <a:srgbClr val="FDF2E9"/>
    <a:srgbClr val="FEF6F0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2906" autoAdjust="0"/>
  </p:normalViewPr>
  <p:slideViewPr>
    <p:cSldViewPr snapToGrid="0">
      <p:cViewPr varScale="1">
        <p:scale>
          <a:sx n="55" d="100"/>
          <a:sy n="55" d="100"/>
        </p:scale>
        <p:origin x="810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84AD2-7D51-4336-A3B8-B1E035DA96C0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0D2F85E-8050-45F9-8173-C5166570306B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Малоимущие семьи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2E91C-3AB8-4127-90C7-AF64253C0EFA}" type="parTrans" cxnId="{CBCE05DC-3B1D-4307-AD4C-1B857204B58B}">
      <dgm:prSet/>
      <dgm:spPr/>
      <dgm:t>
        <a:bodyPr/>
        <a:lstStyle/>
        <a:p>
          <a:endParaRPr lang="ru-RU"/>
        </a:p>
      </dgm:t>
    </dgm:pt>
    <dgm:pt modelId="{0BBBD7DA-2E10-4E9D-B875-D934AEB31879}" type="sibTrans" cxnId="{CBCE05DC-3B1D-4307-AD4C-1B857204B58B}">
      <dgm:prSet/>
      <dgm:spPr/>
      <dgm:t>
        <a:bodyPr/>
        <a:lstStyle/>
        <a:p>
          <a:endParaRPr lang="ru-RU"/>
        </a:p>
      </dgm:t>
    </dgm:pt>
    <dgm:pt modelId="{DE4518F5-C783-4939-B2A5-BF19B5C91293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Малоимущие одиноко проживающие граждане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87930-16FC-4D40-B293-65F810A5A079}" type="parTrans" cxnId="{DDAB64F0-96EC-491A-B181-4CBEA960C04E}">
      <dgm:prSet/>
      <dgm:spPr/>
      <dgm:t>
        <a:bodyPr/>
        <a:lstStyle/>
        <a:p>
          <a:endParaRPr lang="ru-RU"/>
        </a:p>
      </dgm:t>
    </dgm:pt>
    <dgm:pt modelId="{CA650A24-28B7-4EF1-A726-413F5E9DCBEA}" type="sibTrans" cxnId="{DDAB64F0-96EC-491A-B181-4CBEA960C04E}">
      <dgm:prSet/>
      <dgm:spPr/>
      <dgm:t>
        <a:bodyPr/>
        <a:lstStyle/>
        <a:p>
          <a:endParaRPr lang="ru-RU"/>
        </a:p>
      </dgm:t>
    </dgm:pt>
    <dgm:pt modelId="{376EDE0B-1302-4828-B2A8-2F75BD7A55F5}" type="pres">
      <dgm:prSet presAssocID="{CD084AD2-7D51-4336-A3B8-B1E035DA96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C7D31D-FD4C-4062-9DDB-5FB0A401EFD4}" type="pres">
      <dgm:prSet presAssocID="{90D2F85E-8050-45F9-8173-C5166570306B}" presName="horFlow" presStyleCnt="0"/>
      <dgm:spPr/>
      <dgm:t>
        <a:bodyPr/>
        <a:lstStyle/>
        <a:p>
          <a:endParaRPr lang="ru-RU"/>
        </a:p>
      </dgm:t>
    </dgm:pt>
    <dgm:pt modelId="{87C38A65-FCF4-442D-B2A9-2D65F4643529}" type="pres">
      <dgm:prSet presAssocID="{90D2F85E-8050-45F9-8173-C5166570306B}" presName="bigChev" presStyleLbl="node1" presStyleIdx="0" presStyleCnt="2" custScaleX="280933" custScaleY="113876" custLinFactNeighborX="3655" custLinFactNeighborY="-12725"/>
      <dgm:spPr/>
      <dgm:t>
        <a:bodyPr/>
        <a:lstStyle/>
        <a:p>
          <a:endParaRPr lang="ru-RU"/>
        </a:p>
      </dgm:t>
    </dgm:pt>
    <dgm:pt modelId="{B231EFAF-AF5D-4648-8AC1-2F2EE07B7C14}" type="pres">
      <dgm:prSet presAssocID="{90D2F85E-8050-45F9-8173-C5166570306B}" presName="vSp" presStyleCnt="0"/>
      <dgm:spPr/>
      <dgm:t>
        <a:bodyPr/>
        <a:lstStyle/>
        <a:p>
          <a:endParaRPr lang="ru-RU"/>
        </a:p>
      </dgm:t>
    </dgm:pt>
    <dgm:pt modelId="{740850A4-E232-4AF6-AB17-256ACA96070E}" type="pres">
      <dgm:prSet presAssocID="{DE4518F5-C783-4939-B2A5-BF19B5C91293}" presName="horFlow" presStyleCnt="0"/>
      <dgm:spPr/>
      <dgm:t>
        <a:bodyPr/>
        <a:lstStyle/>
        <a:p>
          <a:endParaRPr lang="ru-RU"/>
        </a:p>
      </dgm:t>
    </dgm:pt>
    <dgm:pt modelId="{EC239CC0-BDA3-4E2C-8918-B3E33FADE2A5}" type="pres">
      <dgm:prSet presAssocID="{DE4518F5-C783-4939-B2A5-BF19B5C91293}" presName="bigChev" presStyleLbl="node1" presStyleIdx="1" presStyleCnt="2" custScaleX="280928" custScaleY="113910" custLinFactNeighborX="7117" custLinFactNeighborY="-1954"/>
      <dgm:spPr/>
      <dgm:t>
        <a:bodyPr/>
        <a:lstStyle/>
        <a:p>
          <a:endParaRPr lang="ru-RU"/>
        </a:p>
      </dgm:t>
    </dgm:pt>
  </dgm:ptLst>
  <dgm:cxnLst>
    <dgm:cxn modelId="{28D5A746-A9A3-4C2D-BABD-3406FA7C4C89}" type="presOf" srcId="{DE4518F5-C783-4939-B2A5-BF19B5C91293}" destId="{EC239CC0-BDA3-4E2C-8918-B3E33FADE2A5}" srcOrd="0" destOrd="0" presId="urn:microsoft.com/office/officeart/2005/8/layout/lProcess3"/>
    <dgm:cxn modelId="{CBCE05DC-3B1D-4307-AD4C-1B857204B58B}" srcId="{CD084AD2-7D51-4336-A3B8-B1E035DA96C0}" destId="{90D2F85E-8050-45F9-8173-C5166570306B}" srcOrd="0" destOrd="0" parTransId="{E062E91C-3AB8-4127-90C7-AF64253C0EFA}" sibTransId="{0BBBD7DA-2E10-4E9D-B875-D934AEB31879}"/>
    <dgm:cxn modelId="{D5D6CEA1-C896-4321-A0C5-BDD9D50CF204}" type="presOf" srcId="{90D2F85E-8050-45F9-8173-C5166570306B}" destId="{87C38A65-FCF4-442D-B2A9-2D65F4643529}" srcOrd="0" destOrd="0" presId="urn:microsoft.com/office/officeart/2005/8/layout/lProcess3"/>
    <dgm:cxn modelId="{597A3765-38D5-49DB-92FF-5A46101BE015}" type="presOf" srcId="{CD084AD2-7D51-4336-A3B8-B1E035DA96C0}" destId="{376EDE0B-1302-4828-B2A8-2F75BD7A55F5}" srcOrd="0" destOrd="0" presId="urn:microsoft.com/office/officeart/2005/8/layout/lProcess3"/>
    <dgm:cxn modelId="{DDAB64F0-96EC-491A-B181-4CBEA960C04E}" srcId="{CD084AD2-7D51-4336-A3B8-B1E035DA96C0}" destId="{DE4518F5-C783-4939-B2A5-BF19B5C91293}" srcOrd="1" destOrd="0" parTransId="{E8687930-16FC-4D40-B293-65F810A5A079}" sibTransId="{CA650A24-28B7-4EF1-A726-413F5E9DCBEA}"/>
    <dgm:cxn modelId="{4D060966-B7D3-43AF-9F8C-0BA7C8228ED1}" type="presParOf" srcId="{376EDE0B-1302-4828-B2A8-2F75BD7A55F5}" destId="{3DC7D31D-FD4C-4062-9DDB-5FB0A401EFD4}" srcOrd="0" destOrd="0" presId="urn:microsoft.com/office/officeart/2005/8/layout/lProcess3"/>
    <dgm:cxn modelId="{A2F79897-FC47-4693-995B-650C9F477109}" type="presParOf" srcId="{3DC7D31D-FD4C-4062-9DDB-5FB0A401EFD4}" destId="{87C38A65-FCF4-442D-B2A9-2D65F4643529}" srcOrd="0" destOrd="0" presId="urn:microsoft.com/office/officeart/2005/8/layout/lProcess3"/>
    <dgm:cxn modelId="{5DCCDA3F-B378-42ED-9793-F05ECF94C5EE}" type="presParOf" srcId="{376EDE0B-1302-4828-B2A8-2F75BD7A55F5}" destId="{B231EFAF-AF5D-4648-8AC1-2F2EE07B7C14}" srcOrd="1" destOrd="0" presId="urn:microsoft.com/office/officeart/2005/8/layout/lProcess3"/>
    <dgm:cxn modelId="{CF0EF121-ADC1-4DE1-A146-554CF7A0CD92}" type="presParOf" srcId="{376EDE0B-1302-4828-B2A8-2F75BD7A55F5}" destId="{740850A4-E232-4AF6-AB17-256ACA96070E}" srcOrd="2" destOrd="0" presId="urn:microsoft.com/office/officeart/2005/8/layout/lProcess3"/>
    <dgm:cxn modelId="{E9467106-4F21-484D-A13D-5FFF2FD897CC}" type="presParOf" srcId="{740850A4-E232-4AF6-AB17-256ACA96070E}" destId="{EC239CC0-BDA3-4E2C-8918-B3E33FADE2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84AD2-7D51-4336-A3B8-B1E035DA96C0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0D2F85E-8050-45F9-8173-C5166570306B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2E91C-3AB8-4127-90C7-AF64253C0EFA}" type="parTrans" cxnId="{CBCE05DC-3B1D-4307-AD4C-1B857204B58B}">
      <dgm:prSet/>
      <dgm:spPr/>
      <dgm:t>
        <a:bodyPr/>
        <a:lstStyle/>
        <a:p>
          <a:endParaRPr lang="ru-RU"/>
        </a:p>
      </dgm:t>
    </dgm:pt>
    <dgm:pt modelId="{0BBBD7DA-2E10-4E9D-B875-D934AEB31879}" type="sibTrans" cxnId="{CBCE05DC-3B1D-4307-AD4C-1B857204B58B}">
      <dgm:prSet/>
      <dgm:spPr/>
      <dgm:t>
        <a:bodyPr/>
        <a:lstStyle/>
        <a:p>
          <a:endParaRPr lang="ru-RU"/>
        </a:p>
      </dgm:t>
    </dgm:pt>
    <dgm:pt modelId="{DE4518F5-C783-4939-B2A5-BF19B5C91293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предпринимательство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87930-16FC-4D40-B293-65F810A5A079}" type="parTrans" cxnId="{DDAB64F0-96EC-491A-B181-4CBEA960C04E}">
      <dgm:prSet/>
      <dgm:spPr/>
      <dgm:t>
        <a:bodyPr/>
        <a:lstStyle/>
        <a:p>
          <a:endParaRPr lang="ru-RU"/>
        </a:p>
      </dgm:t>
    </dgm:pt>
    <dgm:pt modelId="{CA650A24-28B7-4EF1-A726-413F5E9DCBEA}" type="sibTrans" cxnId="{DDAB64F0-96EC-491A-B181-4CBEA960C04E}">
      <dgm:prSet/>
      <dgm:spPr/>
      <dgm:t>
        <a:bodyPr/>
        <a:lstStyle/>
        <a:p>
          <a:endParaRPr lang="ru-RU"/>
        </a:p>
      </dgm:t>
    </dgm:pt>
    <dgm:pt modelId="{0AF16801-764D-481B-A44D-43682F80DE1A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Личное подсобное хозяйство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4589E-729D-497A-A998-2A3E2683637F}" type="parTrans" cxnId="{D4F8F355-E13B-435D-A985-0F445AB75C70}">
      <dgm:prSet/>
      <dgm:spPr/>
      <dgm:t>
        <a:bodyPr/>
        <a:lstStyle/>
        <a:p>
          <a:endParaRPr lang="ru-RU"/>
        </a:p>
      </dgm:t>
    </dgm:pt>
    <dgm:pt modelId="{5D46FE57-DCF3-4BD5-BF4D-A0A49CBB7E76}" type="sibTrans" cxnId="{D4F8F355-E13B-435D-A985-0F445AB75C70}">
      <dgm:prSet/>
      <dgm:spPr/>
      <dgm:t>
        <a:bodyPr/>
        <a:lstStyle/>
        <a:p>
          <a:endParaRPr lang="ru-RU"/>
        </a:p>
      </dgm:t>
    </dgm:pt>
    <dgm:pt modelId="{F35C2C3F-799F-4871-BE76-21FE2573D022}">
      <dgm:prSet custT="1"/>
      <dgm:spPr/>
      <dgm:t>
        <a:bodyPr/>
        <a:lstStyle/>
        <a:p>
          <a:pPr rtl="0"/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B040A-8FE4-4060-A673-A0A8B4C15A8E}" type="parTrans" cxnId="{D25EB65A-1867-4A57-A294-5E060014F1FE}">
      <dgm:prSet/>
      <dgm:spPr/>
      <dgm:t>
        <a:bodyPr/>
        <a:lstStyle/>
        <a:p>
          <a:endParaRPr lang="ru-RU"/>
        </a:p>
      </dgm:t>
    </dgm:pt>
    <dgm:pt modelId="{C734AB2F-4ECD-4A94-88C0-92A6A1C4E8AB}" type="sibTrans" cxnId="{D25EB65A-1867-4A57-A294-5E060014F1FE}">
      <dgm:prSet/>
      <dgm:spPr/>
      <dgm:t>
        <a:bodyPr/>
        <a:lstStyle/>
        <a:p>
          <a:endParaRPr lang="ru-RU"/>
        </a:p>
      </dgm:t>
    </dgm:pt>
    <dgm:pt modelId="{376EDE0B-1302-4828-B2A8-2F75BD7A55F5}" type="pres">
      <dgm:prSet presAssocID="{CD084AD2-7D51-4336-A3B8-B1E035DA96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C7D31D-FD4C-4062-9DDB-5FB0A401EFD4}" type="pres">
      <dgm:prSet presAssocID="{90D2F85E-8050-45F9-8173-C5166570306B}" presName="horFlow" presStyleCnt="0"/>
      <dgm:spPr/>
      <dgm:t>
        <a:bodyPr/>
        <a:lstStyle/>
        <a:p>
          <a:endParaRPr lang="ru-RU"/>
        </a:p>
      </dgm:t>
    </dgm:pt>
    <dgm:pt modelId="{87C38A65-FCF4-442D-B2A9-2D65F4643529}" type="pres">
      <dgm:prSet presAssocID="{90D2F85E-8050-45F9-8173-C5166570306B}" presName="bigChev" presStyleLbl="node1" presStyleIdx="0" presStyleCnt="4" custScaleX="348299" custScaleY="113876" custLinFactNeighborX="-1311" custLinFactNeighborY="3091"/>
      <dgm:spPr/>
      <dgm:t>
        <a:bodyPr/>
        <a:lstStyle/>
        <a:p>
          <a:endParaRPr lang="ru-RU"/>
        </a:p>
      </dgm:t>
    </dgm:pt>
    <dgm:pt modelId="{B231EFAF-AF5D-4648-8AC1-2F2EE07B7C14}" type="pres">
      <dgm:prSet presAssocID="{90D2F85E-8050-45F9-8173-C5166570306B}" presName="vSp" presStyleCnt="0"/>
      <dgm:spPr/>
      <dgm:t>
        <a:bodyPr/>
        <a:lstStyle/>
        <a:p>
          <a:endParaRPr lang="ru-RU"/>
        </a:p>
      </dgm:t>
    </dgm:pt>
    <dgm:pt modelId="{740850A4-E232-4AF6-AB17-256ACA96070E}" type="pres">
      <dgm:prSet presAssocID="{DE4518F5-C783-4939-B2A5-BF19B5C91293}" presName="horFlow" presStyleCnt="0"/>
      <dgm:spPr/>
      <dgm:t>
        <a:bodyPr/>
        <a:lstStyle/>
        <a:p>
          <a:endParaRPr lang="ru-RU"/>
        </a:p>
      </dgm:t>
    </dgm:pt>
    <dgm:pt modelId="{EC239CC0-BDA3-4E2C-8918-B3E33FADE2A5}" type="pres">
      <dgm:prSet presAssocID="{DE4518F5-C783-4939-B2A5-BF19B5C91293}" presName="bigChev" presStyleLbl="node1" presStyleIdx="1" presStyleCnt="4" custScaleX="348299" custScaleY="113910" custLinFactNeighborX="-3279" custLinFactNeighborY="24275"/>
      <dgm:spPr/>
      <dgm:t>
        <a:bodyPr/>
        <a:lstStyle/>
        <a:p>
          <a:endParaRPr lang="ru-RU"/>
        </a:p>
      </dgm:t>
    </dgm:pt>
    <dgm:pt modelId="{48E3B3B7-CBCD-465F-BD7B-F7E8879E78B8}" type="pres">
      <dgm:prSet presAssocID="{DE4518F5-C783-4939-B2A5-BF19B5C91293}" presName="vSp" presStyleCnt="0"/>
      <dgm:spPr/>
      <dgm:t>
        <a:bodyPr/>
        <a:lstStyle/>
        <a:p>
          <a:endParaRPr lang="ru-RU"/>
        </a:p>
      </dgm:t>
    </dgm:pt>
    <dgm:pt modelId="{76D3D516-5B09-4FD9-9326-46283FCF3FE7}" type="pres">
      <dgm:prSet presAssocID="{0AF16801-764D-481B-A44D-43682F80DE1A}" presName="horFlow" presStyleCnt="0"/>
      <dgm:spPr/>
    </dgm:pt>
    <dgm:pt modelId="{B0DC42B2-44D2-4DD3-B54E-294E423D0236}" type="pres">
      <dgm:prSet presAssocID="{0AF16801-764D-481B-A44D-43682F80DE1A}" presName="bigChev" presStyleLbl="node1" presStyleIdx="2" presStyleCnt="4" custScaleX="348299" custScaleY="125868" custLinFactNeighborX="-1311" custLinFactNeighborY="32616"/>
      <dgm:spPr/>
      <dgm:t>
        <a:bodyPr/>
        <a:lstStyle/>
        <a:p>
          <a:endParaRPr lang="ru-RU"/>
        </a:p>
      </dgm:t>
    </dgm:pt>
    <dgm:pt modelId="{C3F2C193-C4DC-43DD-A519-50DFCA2ABE6D}" type="pres">
      <dgm:prSet presAssocID="{0AF16801-764D-481B-A44D-43682F80DE1A}" presName="vSp" presStyleCnt="0"/>
      <dgm:spPr/>
    </dgm:pt>
    <dgm:pt modelId="{88ABC30E-4083-4599-B5FE-228AD62DCE61}" type="pres">
      <dgm:prSet presAssocID="{F35C2C3F-799F-4871-BE76-21FE2573D022}" presName="horFlow" presStyleCnt="0"/>
      <dgm:spPr/>
    </dgm:pt>
    <dgm:pt modelId="{09B1DD2B-839A-46D6-B03F-55156122931A}" type="pres">
      <dgm:prSet presAssocID="{F35C2C3F-799F-4871-BE76-21FE2573D022}" presName="bigChev" presStyleLbl="node1" presStyleIdx="3" presStyleCnt="4" custScaleX="348299" custScaleY="125505" custLinFactNeighborX="656" custLinFactNeighborY="50819"/>
      <dgm:spPr/>
      <dgm:t>
        <a:bodyPr/>
        <a:lstStyle/>
        <a:p>
          <a:endParaRPr lang="ru-RU"/>
        </a:p>
      </dgm:t>
    </dgm:pt>
  </dgm:ptLst>
  <dgm:cxnLst>
    <dgm:cxn modelId="{E548AE04-B41E-4216-A9BE-49F23890B80D}" type="presOf" srcId="{DE4518F5-C783-4939-B2A5-BF19B5C91293}" destId="{EC239CC0-BDA3-4E2C-8918-B3E33FADE2A5}" srcOrd="0" destOrd="0" presId="urn:microsoft.com/office/officeart/2005/8/layout/lProcess3"/>
    <dgm:cxn modelId="{CBCE05DC-3B1D-4307-AD4C-1B857204B58B}" srcId="{CD084AD2-7D51-4336-A3B8-B1E035DA96C0}" destId="{90D2F85E-8050-45F9-8173-C5166570306B}" srcOrd="0" destOrd="0" parTransId="{E062E91C-3AB8-4127-90C7-AF64253C0EFA}" sibTransId="{0BBBD7DA-2E10-4E9D-B875-D934AEB31879}"/>
    <dgm:cxn modelId="{D4F8F355-E13B-435D-A985-0F445AB75C70}" srcId="{CD084AD2-7D51-4336-A3B8-B1E035DA96C0}" destId="{0AF16801-764D-481B-A44D-43682F80DE1A}" srcOrd="2" destOrd="0" parTransId="{8CA4589E-729D-497A-A998-2A3E2683637F}" sibTransId="{5D46FE57-DCF3-4BD5-BF4D-A0A49CBB7E76}"/>
    <dgm:cxn modelId="{D25EB65A-1867-4A57-A294-5E060014F1FE}" srcId="{CD084AD2-7D51-4336-A3B8-B1E035DA96C0}" destId="{F35C2C3F-799F-4871-BE76-21FE2573D022}" srcOrd="3" destOrd="0" parTransId="{2DAB040A-8FE4-4060-A673-A0A8B4C15A8E}" sibTransId="{C734AB2F-4ECD-4A94-88C0-92A6A1C4E8AB}"/>
    <dgm:cxn modelId="{EC60C239-BC51-4FD3-A97C-86950F27BFA9}" type="presOf" srcId="{F35C2C3F-799F-4871-BE76-21FE2573D022}" destId="{09B1DD2B-839A-46D6-B03F-55156122931A}" srcOrd="0" destOrd="0" presId="urn:microsoft.com/office/officeart/2005/8/layout/lProcess3"/>
    <dgm:cxn modelId="{A80532C1-C8D7-478D-82E7-0ADC5BF9ABEA}" type="presOf" srcId="{90D2F85E-8050-45F9-8173-C5166570306B}" destId="{87C38A65-FCF4-442D-B2A9-2D65F4643529}" srcOrd="0" destOrd="0" presId="urn:microsoft.com/office/officeart/2005/8/layout/lProcess3"/>
    <dgm:cxn modelId="{08906DFB-FE54-438A-8034-CC858ACBB876}" type="presOf" srcId="{0AF16801-764D-481B-A44D-43682F80DE1A}" destId="{B0DC42B2-44D2-4DD3-B54E-294E423D0236}" srcOrd="0" destOrd="0" presId="urn:microsoft.com/office/officeart/2005/8/layout/lProcess3"/>
    <dgm:cxn modelId="{DDAB64F0-96EC-491A-B181-4CBEA960C04E}" srcId="{CD084AD2-7D51-4336-A3B8-B1E035DA96C0}" destId="{DE4518F5-C783-4939-B2A5-BF19B5C91293}" srcOrd="1" destOrd="0" parTransId="{E8687930-16FC-4D40-B293-65F810A5A079}" sibTransId="{CA650A24-28B7-4EF1-A726-413F5E9DCBEA}"/>
    <dgm:cxn modelId="{62A9EFE9-72F0-474B-A536-24F31393097A}" type="presOf" srcId="{CD084AD2-7D51-4336-A3B8-B1E035DA96C0}" destId="{376EDE0B-1302-4828-B2A8-2F75BD7A55F5}" srcOrd="0" destOrd="0" presId="urn:microsoft.com/office/officeart/2005/8/layout/lProcess3"/>
    <dgm:cxn modelId="{9C52D435-5B79-4A47-B23F-8853E2CD71A5}" type="presParOf" srcId="{376EDE0B-1302-4828-B2A8-2F75BD7A55F5}" destId="{3DC7D31D-FD4C-4062-9DDB-5FB0A401EFD4}" srcOrd="0" destOrd="0" presId="urn:microsoft.com/office/officeart/2005/8/layout/lProcess3"/>
    <dgm:cxn modelId="{88FB93CF-1357-449B-B9EA-962DEE02C607}" type="presParOf" srcId="{3DC7D31D-FD4C-4062-9DDB-5FB0A401EFD4}" destId="{87C38A65-FCF4-442D-B2A9-2D65F4643529}" srcOrd="0" destOrd="0" presId="urn:microsoft.com/office/officeart/2005/8/layout/lProcess3"/>
    <dgm:cxn modelId="{427E01E8-6B2A-442A-9DFC-ECD62BC570C2}" type="presParOf" srcId="{376EDE0B-1302-4828-B2A8-2F75BD7A55F5}" destId="{B231EFAF-AF5D-4648-8AC1-2F2EE07B7C14}" srcOrd="1" destOrd="0" presId="urn:microsoft.com/office/officeart/2005/8/layout/lProcess3"/>
    <dgm:cxn modelId="{B75D240F-CA8B-4722-A98F-36F4662C4CF4}" type="presParOf" srcId="{376EDE0B-1302-4828-B2A8-2F75BD7A55F5}" destId="{740850A4-E232-4AF6-AB17-256ACA96070E}" srcOrd="2" destOrd="0" presId="urn:microsoft.com/office/officeart/2005/8/layout/lProcess3"/>
    <dgm:cxn modelId="{9758166C-0819-40EB-9B6C-4F0CDF2E989F}" type="presParOf" srcId="{740850A4-E232-4AF6-AB17-256ACA96070E}" destId="{EC239CC0-BDA3-4E2C-8918-B3E33FADE2A5}" srcOrd="0" destOrd="0" presId="urn:microsoft.com/office/officeart/2005/8/layout/lProcess3"/>
    <dgm:cxn modelId="{75DFCEE3-27C1-48F0-AE78-E146395D2E34}" type="presParOf" srcId="{376EDE0B-1302-4828-B2A8-2F75BD7A55F5}" destId="{48E3B3B7-CBCD-465F-BD7B-F7E8879E78B8}" srcOrd="3" destOrd="0" presId="urn:microsoft.com/office/officeart/2005/8/layout/lProcess3"/>
    <dgm:cxn modelId="{41FCEBE8-5F20-4003-9571-33E33B949BEE}" type="presParOf" srcId="{376EDE0B-1302-4828-B2A8-2F75BD7A55F5}" destId="{76D3D516-5B09-4FD9-9326-46283FCF3FE7}" srcOrd="4" destOrd="0" presId="urn:microsoft.com/office/officeart/2005/8/layout/lProcess3"/>
    <dgm:cxn modelId="{37FA0973-60CF-4094-8D35-C275FA17EC73}" type="presParOf" srcId="{76D3D516-5B09-4FD9-9326-46283FCF3FE7}" destId="{B0DC42B2-44D2-4DD3-B54E-294E423D0236}" srcOrd="0" destOrd="0" presId="urn:microsoft.com/office/officeart/2005/8/layout/lProcess3"/>
    <dgm:cxn modelId="{DE74A8A3-8409-4BE3-BB4F-50534E0ED79E}" type="presParOf" srcId="{376EDE0B-1302-4828-B2A8-2F75BD7A55F5}" destId="{C3F2C193-C4DC-43DD-A519-50DFCA2ABE6D}" srcOrd="5" destOrd="0" presId="urn:microsoft.com/office/officeart/2005/8/layout/lProcess3"/>
    <dgm:cxn modelId="{B5C71DAF-9607-4E2C-B334-E1DE99FCC090}" type="presParOf" srcId="{376EDE0B-1302-4828-B2A8-2F75BD7A55F5}" destId="{88ABC30E-4083-4599-B5FE-228AD62DCE61}" srcOrd="6" destOrd="0" presId="urn:microsoft.com/office/officeart/2005/8/layout/lProcess3"/>
    <dgm:cxn modelId="{7D2521F3-86C1-475D-9592-D6885F83E08E}" type="presParOf" srcId="{88ABC30E-4083-4599-B5FE-228AD62DCE61}" destId="{09B1DD2B-839A-46D6-B03F-55156122931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CFC75C-4B77-E24F-AC91-C006D7783086}" type="doc">
      <dgm:prSet loTypeId="urn:microsoft.com/office/officeart/2009/3/layout/StepUpProcess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FF5956B-B216-AF43-BCB2-B04AD301EEBA}">
      <dgm:prSet phldrT="[Текст]" custT="1"/>
      <dgm:spPr/>
      <dgm:t>
        <a:bodyPr/>
        <a:lstStyle/>
        <a:p>
          <a:pPr algn="ctr"/>
          <a:r>
            <a:rPr lang="ru-RU" sz="4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</a:t>
          </a:r>
          <a:br>
            <a:rPr lang="ru-RU" sz="4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документов</a:t>
          </a:r>
          <a:endParaRPr lang="ru-RU" sz="40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B63A6-FB14-3F42-B13E-20DE2611FEA3}" type="parTrans" cxnId="{44914745-903C-634E-91E5-6017B602DC1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931548D4-0B38-1F46-9EA4-16A6B23661F9}" type="sibTrans" cxnId="{44914745-903C-634E-91E5-6017B602DC17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E96BB32D-AB54-374C-B7DF-1693CA0E6D23}">
      <dgm:prSet phldrT="[Текст]" custT="1"/>
      <dgm:spPr/>
      <dgm:t>
        <a:bodyPr spcFirstLastPara="0" vert="horz" wrap="square" lIns="60960" tIns="60960" rIns="60960" bIns="60960" numCol="1" spcCol="1270" anchor="t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Составление акта о наличии трудной жизненной ситуации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324497-6DFB-0045-9246-85227B68A1E2}" type="parTrans" cxnId="{9FD1DD45-BABD-1E4D-9F8A-6F48F06C451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0580B651-9857-BC45-93D6-E276B82D8AD0}" type="sibTrans" cxnId="{9FD1DD45-BABD-1E4D-9F8A-6F48F06C451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D32A7C47-F5F4-4045-8424-708A8D25BD00}">
      <dgm:prSet phldrT="[Текст]" custT="1"/>
      <dgm:spPr/>
      <dgm:t>
        <a:bodyPr/>
        <a:lstStyle/>
        <a:p>
          <a:pPr algn="ctr"/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Составление программы социальной адаптации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F595200-F087-2C49-9CE4-B217CA3A6D3B}" type="parTrans" cxnId="{0C7E66FB-9913-F147-AF4D-BE7116B69D7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2DC43F46-1222-FD44-AC8F-35DD52333E00}" type="sibTrans" cxnId="{0C7E66FB-9913-F147-AF4D-BE7116B69D7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36E98056-447E-3E4B-9D2D-D0FACF0BCF4E}">
      <dgm:prSet phldrT="[Текст]" custT="1"/>
      <dgm:spPr/>
      <dgm:t>
        <a:bodyPr/>
        <a:lstStyle/>
        <a:p>
          <a:pPr algn="ctr"/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социального контракта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срок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12 мес.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862F32-15C8-0D47-8942-BAADF9DF9977}" type="parTrans" cxnId="{F76340B0-19BE-4349-9F32-DA827853954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EEF6E9C4-5947-3F4D-9C6B-9B1FA790EF36}" type="sibTrans" cxnId="{F76340B0-19BE-4349-9F32-DA827853954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89C93D67-80C3-D247-8D0A-BC8BEF699722}">
      <dgm:prSet phldrT="[Текст]" custT="1"/>
      <dgm:spPr/>
      <dgm:t>
        <a:bodyPr/>
        <a:lstStyle/>
        <a:p>
          <a:pPr algn="ctr"/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Выход гражданина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 трудной жизненной ситуации (увеличение доходов)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93ED2B5-51AE-D249-AB39-132A0AD35C94}" type="parTrans" cxnId="{7208FA35-B6BB-584C-BD90-2A412B74457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C5E45019-5420-8244-B06F-80D06E80F229}" type="sibTrans" cxnId="{7208FA35-B6BB-584C-BD90-2A412B74457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7E64769C-6B13-1547-9B1C-37B49380EBD9}" type="pres">
      <dgm:prSet presAssocID="{1DCFC75C-4B77-E24F-AC91-C006D778308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1BFD42-633A-A848-8329-6E91367D3D4A}" type="pres">
      <dgm:prSet presAssocID="{2FF5956B-B216-AF43-BCB2-B04AD301EEBA}" presName="composite" presStyleCnt="0"/>
      <dgm:spPr/>
      <dgm:t>
        <a:bodyPr/>
        <a:lstStyle/>
        <a:p>
          <a:endParaRPr lang="ru-RU"/>
        </a:p>
      </dgm:t>
    </dgm:pt>
    <dgm:pt modelId="{CE24840A-C87E-074F-8975-A8B8E9FD2E5D}" type="pres">
      <dgm:prSet presAssocID="{2FF5956B-B216-AF43-BCB2-B04AD301EEBA}" presName="LShape" presStyleLbl="alignNode1" presStyleIdx="0" presStyleCnt="9"/>
      <dgm:spPr/>
      <dgm:t>
        <a:bodyPr/>
        <a:lstStyle/>
        <a:p>
          <a:endParaRPr lang="ru-RU"/>
        </a:p>
      </dgm:t>
    </dgm:pt>
    <dgm:pt modelId="{9C6FE485-17E4-FE45-9475-22DFB29DCC0B}" type="pres">
      <dgm:prSet presAssocID="{2FF5956B-B216-AF43-BCB2-B04AD301EEBA}" presName="ParentText" presStyleLbl="revTx" presStyleIdx="0" presStyleCnt="5" custLinFactNeighborX="3013" custLinFactNeighborY="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1FF31-A88C-D94D-B0DE-00EC1964C5C2}" type="pres">
      <dgm:prSet presAssocID="{2FF5956B-B216-AF43-BCB2-B04AD301EEBA}" presName="Triangle" presStyleLbl="alignNode1" presStyleIdx="1" presStyleCnt="9"/>
      <dgm:spPr/>
      <dgm:t>
        <a:bodyPr/>
        <a:lstStyle/>
        <a:p>
          <a:endParaRPr lang="ru-RU"/>
        </a:p>
      </dgm:t>
    </dgm:pt>
    <dgm:pt modelId="{8BFCFB42-07EF-244C-927E-B92C5ABE95CE}" type="pres">
      <dgm:prSet presAssocID="{931548D4-0B38-1F46-9EA4-16A6B23661F9}" presName="sibTrans" presStyleCnt="0"/>
      <dgm:spPr/>
      <dgm:t>
        <a:bodyPr/>
        <a:lstStyle/>
        <a:p>
          <a:endParaRPr lang="ru-RU"/>
        </a:p>
      </dgm:t>
    </dgm:pt>
    <dgm:pt modelId="{C1C95DD4-18BE-B348-A674-0FCB48B4677F}" type="pres">
      <dgm:prSet presAssocID="{931548D4-0B38-1F46-9EA4-16A6B23661F9}" presName="space" presStyleCnt="0"/>
      <dgm:spPr/>
      <dgm:t>
        <a:bodyPr/>
        <a:lstStyle/>
        <a:p>
          <a:endParaRPr lang="ru-RU"/>
        </a:p>
      </dgm:t>
    </dgm:pt>
    <dgm:pt modelId="{586BFE72-BBC7-0C4C-B65C-5E015C92E476}" type="pres">
      <dgm:prSet presAssocID="{E96BB32D-AB54-374C-B7DF-1693CA0E6D23}" presName="composite" presStyleCnt="0"/>
      <dgm:spPr/>
      <dgm:t>
        <a:bodyPr/>
        <a:lstStyle/>
        <a:p>
          <a:endParaRPr lang="ru-RU"/>
        </a:p>
      </dgm:t>
    </dgm:pt>
    <dgm:pt modelId="{0971AA77-2ACF-D449-BA1A-3F2096CE7B62}" type="pres">
      <dgm:prSet presAssocID="{E96BB32D-AB54-374C-B7DF-1693CA0E6D23}" presName="LShape" presStyleLbl="alignNode1" presStyleIdx="2" presStyleCnt="9"/>
      <dgm:spPr/>
      <dgm:t>
        <a:bodyPr/>
        <a:lstStyle/>
        <a:p>
          <a:endParaRPr lang="ru-RU"/>
        </a:p>
      </dgm:t>
    </dgm:pt>
    <dgm:pt modelId="{CF6A1909-FD55-404B-BF4B-585703306EFD}" type="pres">
      <dgm:prSet presAssocID="{E96BB32D-AB54-374C-B7DF-1693CA0E6D23}" presName="ParentText" presStyleLbl="revTx" presStyleIdx="1" presStyleCnt="5">
        <dgm:presLayoutVars>
          <dgm:chMax val="0"/>
          <dgm:chPref val="0"/>
          <dgm:bulletEnabled val="1"/>
        </dgm:presLayoutVars>
      </dgm:prSet>
      <dgm:spPr>
        <a:xfrm>
          <a:off x="2006685" y="964976"/>
          <a:ext cx="1504157" cy="1318482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44983C8-9FFD-8949-B1ED-80A3528E4A27}" type="pres">
      <dgm:prSet presAssocID="{E96BB32D-AB54-374C-B7DF-1693CA0E6D23}" presName="Triangle" presStyleLbl="alignNode1" presStyleIdx="3" presStyleCnt="9"/>
      <dgm:spPr/>
      <dgm:t>
        <a:bodyPr/>
        <a:lstStyle/>
        <a:p>
          <a:endParaRPr lang="ru-RU"/>
        </a:p>
      </dgm:t>
    </dgm:pt>
    <dgm:pt modelId="{32EF0C2A-67F4-CA46-98DA-C44C57A1FE9E}" type="pres">
      <dgm:prSet presAssocID="{0580B651-9857-BC45-93D6-E276B82D8AD0}" presName="sibTrans" presStyleCnt="0"/>
      <dgm:spPr/>
      <dgm:t>
        <a:bodyPr/>
        <a:lstStyle/>
        <a:p>
          <a:endParaRPr lang="ru-RU"/>
        </a:p>
      </dgm:t>
    </dgm:pt>
    <dgm:pt modelId="{07BCDECD-78F0-B244-A93E-57AE154DAA69}" type="pres">
      <dgm:prSet presAssocID="{0580B651-9857-BC45-93D6-E276B82D8AD0}" presName="space" presStyleCnt="0"/>
      <dgm:spPr/>
      <dgm:t>
        <a:bodyPr/>
        <a:lstStyle/>
        <a:p>
          <a:endParaRPr lang="ru-RU"/>
        </a:p>
      </dgm:t>
    </dgm:pt>
    <dgm:pt modelId="{14C13B51-B453-E448-BB14-5840EC07A2E3}" type="pres">
      <dgm:prSet presAssocID="{D32A7C47-F5F4-4045-8424-708A8D25BD00}" presName="composite" presStyleCnt="0"/>
      <dgm:spPr/>
      <dgm:t>
        <a:bodyPr/>
        <a:lstStyle/>
        <a:p>
          <a:endParaRPr lang="ru-RU"/>
        </a:p>
      </dgm:t>
    </dgm:pt>
    <dgm:pt modelId="{8AF07AED-A963-374F-B8B0-94382D97E7FC}" type="pres">
      <dgm:prSet presAssocID="{D32A7C47-F5F4-4045-8424-708A8D25BD00}" presName="LShape" presStyleLbl="alignNode1" presStyleIdx="4" presStyleCnt="9"/>
      <dgm:spPr/>
      <dgm:t>
        <a:bodyPr/>
        <a:lstStyle/>
        <a:p>
          <a:endParaRPr lang="ru-RU"/>
        </a:p>
      </dgm:t>
    </dgm:pt>
    <dgm:pt modelId="{444D0266-368E-9741-B28E-83BBD3141AF5}" type="pres">
      <dgm:prSet presAssocID="{D32A7C47-F5F4-4045-8424-708A8D25BD00}" presName="ParentText" presStyleLbl="revTx" presStyleIdx="2" presStyleCnt="5" custScaleX="112332" custLinFactNeighborX="-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DD89-8F14-5643-8108-50C8DD9EC4A9}" type="pres">
      <dgm:prSet presAssocID="{D32A7C47-F5F4-4045-8424-708A8D25BD00}" presName="Triangle" presStyleLbl="alignNode1" presStyleIdx="5" presStyleCnt="9"/>
      <dgm:spPr/>
      <dgm:t>
        <a:bodyPr/>
        <a:lstStyle/>
        <a:p>
          <a:endParaRPr lang="ru-RU"/>
        </a:p>
      </dgm:t>
    </dgm:pt>
    <dgm:pt modelId="{E831096D-81F2-F645-8B63-44E73DFA8DFB}" type="pres">
      <dgm:prSet presAssocID="{2DC43F46-1222-FD44-AC8F-35DD52333E00}" presName="sibTrans" presStyleCnt="0"/>
      <dgm:spPr/>
      <dgm:t>
        <a:bodyPr/>
        <a:lstStyle/>
        <a:p>
          <a:endParaRPr lang="ru-RU"/>
        </a:p>
      </dgm:t>
    </dgm:pt>
    <dgm:pt modelId="{9BB17CB0-FE12-6A44-8D15-549BA523D90E}" type="pres">
      <dgm:prSet presAssocID="{2DC43F46-1222-FD44-AC8F-35DD52333E00}" presName="space" presStyleCnt="0"/>
      <dgm:spPr/>
      <dgm:t>
        <a:bodyPr/>
        <a:lstStyle/>
        <a:p>
          <a:endParaRPr lang="ru-RU"/>
        </a:p>
      </dgm:t>
    </dgm:pt>
    <dgm:pt modelId="{356890AD-C235-A649-93F1-9664618C0511}" type="pres">
      <dgm:prSet presAssocID="{36E98056-447E-3E4B-9D2D-D0FACF0BCF4E}" presName="composite" presStyleCnt="0"/>
      <dgm:spPr/>
      <dgm:t>
        <a:bodyPr/>
        <a:lstStyle/>
        <a:p>
          <a:endParaRPr lang="ru-RU"/>
        </a:p>
      </dgm:t>
    </dgm:pt>
    <dgm:pt modelId="{7E2E3438-FA7C-8D46-9A4B-8F55C53D97A9}" type="pres">
      <dgm:prSet presAssocID="{36E98056-447E-3E4B-9D2D-D0FACF0BCF4E}" presName="LShape" presStyleLbl="alignNode1" presStyleIdx="6" presStyleCnt="9"/>
      <dgm:spPr/>
      <dgm:t>
        <a:bodyPr/>
        <a:lstStyle/>
        <a:p>
          <a:endParaRPr lang="ru-RU"/>
        </a:p>
      </dgm:t>
    </dgm:pt>
    <dgm:pt modelId="{103B5485-005B-114A-89ED-FAA1B49FFC38}" type="pres">
      <dgm:prSet presAssocID="{36E98056-447E-3E4B-9D2D-D0FACF0BCF4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BF60-1FE2-C54F-AD5B-FBC6BCC456F4}" type="pres">
      <dgm:prSet presAssocID="{36E98056-447E-3E4B-9D2D-D0FACF0BCF4E}" presName="Triangle" presStyleLbl="alignNode1" presStyleIdx="7" presStyleCnt="9"/>
      <dgm:spPr/>
      <dgm:t>
        <a:bodyPr/>
        <a:lstStyle/>
        <a:p>
          <a:endParaRPr lang="ru-RU"/>
        </a:p>
      </dgm:t>
    </dgm:pt>
    <dgm:pt modelId="{FD325FA9-C950-424F-A44D-CC91590F5D27}" type="pres">
      <dgm:prSet presAssocID="{EEF6E9C4-5947-3F4D-9C6B-9B1FA790EF36}" presName="sibTrans" presStyleCnt="0"/>
      <dgm:spPr/>
      <dgm:t>
        <a:bodyPr/>
        <a:lstStyle/>
        <a:p>
          <a:endParaRPr lang="ru-RU"/>
        </a:p>
      </dgm:t>
    </dgm:pt>
    <dgm:pt modelId="{DB8D81AD-9E33-5D45-909B-901CA3795475}" type="pres">
      <dgm:prSet presAssocID="{EEF6E9C4-5947-3F4D-9C6B-9B1FA790EF36}" presName="space" presStyleCnt="0"/>
      <dgm:spPr/>
      <dgm:t>
        <a:bodyPr/>
        <a:lstStyle/>
        <a:p>
          <a:endParaRPr lang="ru-RU"/>
        </a:p>
      </dgm:t>
    </dgm:pt>
    <dgm:pt modelId="{1BB9AC58-2BC9-1E4E-B733-897CAC4641BF}" type="pres">
      <dgm:prSet presAssocID="{89C93D67-80C3-D247-8D0A-BC8BEF699722}" presName="composite" presStyleCnt="0"/>
      <dgm:spPr/>
      <dgm:t>
        <a:bodyPr/>
        <a:lstStyle/>
        <a:p>
          <a:endParaRPr lang="ru-RU"/>
        </a:p>
      </dgm:t>
    </dgm:pt>
    <dgm:pt modelId="{DD381F1D-4E25-6441-BA40-ED93D3F92F61}" type="pres">
      <dgm:prSet presAssocID="{89C93D67-80C3-D247-8D0A-BC8BEF699722}" presName="LShape" presStyleLbl="alignNode1" presStyleIdx="8" presStyleCnt="9"/>
      <dgm:spPr/>
      <dgm:t>
        <a:bodyPr/>
        <a:lstStyle/>
        <a:p>
          <a:endParaRPr lang="ru-RU"/>
        </a:p>
      </dgm:t>
    </dgm:pt>
    <dgm:pt modelId="{24626AF9-9A06-8141-85F1-6A49DAEF4E4E}" type="pres">
      <dgm:prSet presAssocID="{89C93D67-80C3-D247-8D0A-BC8BEF699722}" presName="ParentText" presStyleLbl="revTx" presStyleIdx="4" presStyleCnt="5" custScaleX="105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14745-903C-634E-91E5-6017B602DC17}" srcId="{1DCFC75C-4B77-E24F-AC91-C006D7783086}" destId="{2FF5956B-B216-AF43-BCB2-B04AD301EEBA}" srcOrd="0" destOrd="0" parTransId="{B75B63A6-FB14-3F42-B13E-20DE2611FEA3}" sibTransId="{931548D4-0B38-1F46-9EA4-16A6B23661F9}"/>
    <dgm:cxn modelId="{7208FA35-B6BB-584C-BD90-2A412B744573}" srcId="{1DCFC75C-4B77-E24F-AC91-C006D7783086}" destId="{89C93D67-80C3-D247-8D0A-BC8BEF699722}" srcOrd="4" destOrd="0" parTransId="{993ED2B5-51AE-D249-AB39-132A0AD35C94}" sibTransId="{C5E45019-5420-8244-B06F-80D06E80F229}"/>
    <dgm:cxn modelId="{20ECA19D-E937-4322-AD88-1358351F885F}" type="presOf" srcId="{2FF5956B-B216-AF43-BCB2-B04AD301EEBA}" destId="{9C6FE485-17E4-FE45-9475-22DFB29DCC0B}" srcOrd="0" destOrd="0" presId="urn:microsoft.com/office/officeart/2009/3/layout/StepUpProcess"/>
    <dgm:cxn modelId="{9FD1DD45-BABD-1E4D-9F8A-6F48F06C451B}" srcId="{1DCFC75C-4B77-E24F-AC91-C006D7783086}" destId="{E96BB32D-AB54-374C-B7DF-1693CA0E6D23}" srcOrd="1" destOrd="0" parTransId="{8F324497-6DFB-0045-9246-85227B68A1E2}" sibTransId="{0580B651-9857-BC45-93D6-E276B82D8AD0}"/>
    <dgm:cxn modelId="{C1F88E73-C718-4196-9160-1D708C9FD859}" type="presOf" srcId="{89C93D67-80C3-D247-8D0A-BC8BEF699722}" destId="{24626AF9-9A06-8141-85F1-6A49DAEF4E4E}" srcOrd="0" destOrd="0" presId="urn:microsoft.com/office/officeart/2009/3/layout/StepUpProcess"/>
    <dgm:cxn modelId="{F76340B0-19BE-4349-9F32-DA8278539540}" srcId="{1DCFC75C-4B77-E24F-AC91-C006D7783086}" destId="{36E98056-447E-3E4B-9D2D-D0FACF0BCF4E}" srcOrd="3" destOrd="0" parTransId="{3C862F32-15C8-0D47-8942-BAADF9DF9977}" sibTransId="{EEF6E9C4-5947-3F4D-9C6B-9B1FA790EF36}"/>
    <dgm:cxn modelId="{3AD294C5-7522-47F0-91AC-BC89182ED316}" type="presOf" srcId="{36E98056-447E-3E4B-9D2D-D0FACF0BCF4E}" destId="{103B5485-005B-114A-89ED-FAA1B49FFC38}" srcOrd="0" destOrd="0" presId="urn:microsoft.com/office/officeart/2009/3/layout/StepUpProcess"/>
    <dgm:cxn modelId="{3761D519-CE09-4A09-9479-4D8B7EAAAC13}" type="presOf" srcId="{1DCFC75C-4B77-E24F-AC91-C006D7783086}" destId="{7E64769C-6B13-1547-9B1C-37B49380EBD9}" srcOrd="0" destOrd="0" presId="urn:microsoft.com/office/officeart/2009/3/layout/StepUpProcess"/>
    <dgm:cxn modelId="{F0439D0B-BB62-469D-BE5E-19F53B86E168}" type="presOf" srcId="{D32A7C47-F5F4-4045-8424-708A8D25BD00}" destId="{444D0266-368E-9741-B28E-83BBD3141AF5}" srcOrd="0" destOrd="0" presId="urn:microsoft.com/office/officeart/2009/3/layout/StepUpProcess"/>
    <dgm:cxn modelId="{0C7E66FB-9913-F147-AF4D-BE7116B69D7B}" srcId="{1DCFC75C-4B77-E24F-AC91-C006D7783086}" destId="{D32A7C47-F5F4-4045-8424-708A8D25BD00}" srcOrd="2" destOrd="0" parTransId="{6F595200-F087-2C49-9CE4-B217CA3A6D3B}" sibTransId="{2DC43F46-1222-FD44-AC8F-35DD52333E00}"/>
    <dgm:cxn modelId="{ACD94D09-B352-47E9-A599-4276049F8DA5}" type="presOf" srcId="{E96BB32D-AB54-374C-B7DF-1693CA0E6D23}" destId="{CF6A1909-FD55-404B-BF4B-585703306EFD}" srcOrd="0" destOrd="0" presId="urn:microsoft.com/office/officeart/2009/3/layout/StepUpProcess"/>
    <dgm:cxn modelId="{CCD810AB-B1C0-4B2C-8368-F3AABC56AEEC}" type="presParOf" srcId="{7E64769C-6B13-1547-9B1C-37B49380EBD9}" destId="{CB1BFD42-633A-A848-8329-6E91367D3D4A}" srcOrd="0" destOrd="0" presId="urn:microsoft.com/office/officeart/2009/3/layout/StepUpProcess"/>
    <dgm:cxn modelId="{6456C0BE-93FA-4E91-8403-32247577F112}" type="presParOf" srcId="{CB1BFD42-633A-A848-8329-6E91367D3D4A}" destId="{CE24840A-C87E-074F-8975-A8B8E9FD2E5D}" srcOrd="0" destOrd="0" presId="urn:microsoft.com/office/officeart/2009/3/layout/StepUpProcess"/>
    <dgm:cxn modelId="{8E6C0A64-5898-42A9-AC6B-13D1914546C6}" type="presParOf" srcId="{CB1BFD42-633A-A848-8329-6E91367D3D4A}" destId="{9C6FE485-17E4-FE45-9475-22DFB29DCC0B}" srcOrd="1" destOrd="0" presId="urn:microsoft.com/office/officeart/2009/3/layout/StepUpProcess"/>
    <dgm:cxn modelId="{C5170492-E990-4BC6-872D-8B73AEA1A771}" type="presParOf" srcId="{CB1BFD42-633A-A848-8329-6E91367D3D4A}" destId="{3911FF31-A88C-D94D-B0DE-00EC1964C5C2}" srcOrd="2" destOrd="0" presId="urn:microsoft.com/office/officeart/2009/3/layout/StepUpProcess"/>
    <dgm:cxn modelId="{BFA3CA47-B9EB-484E-AA8A-CB1A3A614D54}" type="presParOf" srcId="{7E64769C-6B13-1547-9B1C-37B49380EBD9}" destId="{8BFCFB42-07EF-244C-927E-B92C5ABE95CE}" srcOrd="1" destOrd="0" presId="urn:microsoft.com/office/officeart/2009/3/layout/StepUpProcess"/>
    <dgm:cxn modelId="{B21773F5-82F0-4806-BA45-A8506BA702A2}" type="presParOf" srcId="{8BFCFB42-07EF-244C-927E-B92C5ABE95CE}" destId="{C1C95DD4-18BE-B348-A674-0FCB48B4677F}" srcOrd="0" destOrd="0" presId="urn:microsoft.com/office/officeart/2009/3/layout/StepUpProcess"/>
    <dgm:cxn modelId="{F1631BDC-CF43-425B-BB60-757A809C6FAA}" type="presParOf" srcId="{7E64769C-6B13-1547-9B1C-37B49380EBD9}" destId="{586BFE72-BBC7-0C4C-B65C-5E015C92E476}" srcOrd="2" destOrd="0" presId="urn:microsoft.com/office/officeart/2009/3/layout/StepUpProcess"/>
    <dgm:cxn modelId="{229FA922-4251-4083-9D55-3E8CB3DFA7EE}" type="presParOf" srcId="{586BFE72-BBC7-0C4C-B65C-5E015C92E476}" destId="{0971AA77-2ACF-D449-BA1A-3F2096CE7B62}" srcOrd="0" destOrd="0" presId="urn:microsoft.com/office/officeart/2009/3/layout/StepUpProcess"/>
    <dgm:cxn modelId="{1E719172-456F-47F2-8487-37265766E6A7}" type="presParOf" srcId="{586BFE72-BBC7-0C4C-B65C-5E015C92E476}" destId="{CF6A1909-FD55-404B-BF4B-585703306EFD}" srcOrd="1" destOrd="0" presId="urn:microsoft.com/office/officeart/2009/3/layout/StepUpProcess"/>
    <dgm:cxn modelId="{1E4D50DC-E785-4605-942D-CBA83A47DADE}" type="presParOf" srcId="{586BFE72-BBC7-0C4C-B65C-5E015C92E476}" destId="{544983C8-9FFD-8949-B1ED-80A3528E4A27}" srcOrd="2" destOrd="0" presId="urn:microsoft.com/office/officeart/2009/3/layout/StepUpProcess"/>
    <dgm:cxn modelId="{239F7BC3-9230-45F9-BAAB-4C1BBFAC696C}" type="presParOf" srcId="{7E64769C-6B13-1547-9B1C-37B49380EBD9}" destId="{32EF0C2A-67F4-CA46-98DA-C44C57A1FE9E}" srcOrd="3" destOrd="0" presId="urn:microsoft.com/office/officeart/2009/3/layout/StepUpProcess"/>
    <dgm:cxn modelId="{0EEF4D7D-565A-4A7D-A0F0-314E67086F60}" type="presParOf" srcId="{32EF0C2A-67F4-CA46-98DA-C44C57A1FE9E}" destId="{07BCDECD-78F0-B244-A93E-57AE154DAA69}" srcOrd="0" destOrd="0" presId="urn:microsoft.com/office/officeart/2009/3/layout/StepUpProcess"/>
    <dgm:cxn modelId="{73A2BFDB-49CA-4643-8716-C4B82BB7C0BD}" type="presParOf" srcId="{7E64769C-6B13-1547-9B1C-37B49380EBD9}" destId="{14C13B51-B453-E448-BB14-5840EC07A2E3}" srcOrd="4" destOrd="0" presId="urn:microsoft.com/office/officeart/2009/3/layout/StepUpProcess"/>
    <dgm:cxn modelId="{76C61660-7ABB-4E0F-B218-2D823222F56F}" type="presParOf" srcId="{14C13B51-B453-E448-BB14-5840EC07A2E3}" destId="{8AF07AED-A963-374F-B8B0-94382D97E7FC}" srcOrd="0" destOrd="0" presId="urn:microsoft.com/office/officeart/2009/3/layout/StepUpProcess"/>
    <dgm:cxn modelId="{4B80C5F0-E38D-44FC-8550-20E2EBC665A0}" type="presParOf" srcId="{14C13B51-B453-E448-BB14-5840EC07A2E3}" destId="{444D0266-368E-9741-B28E-83BBD3141AF5}" srcOrd="1" destOrd="0" presId="urn:microsoft.com/office/officeart/2009/3/layout/StepUpProcess"/>
    <dgm:cxn modelId="{868C4BDA-E6F4-416D-A692-53D0A4F5D9E5}" type="presParOf" srcId="{14C13B51-B453-E448-BB14-5840EC07A2E3}" destId="{96C7DD89-8F14-5643-8108-50C8DD9EC4A9}" srcOrd="2" destOrd="0" presId="urn:microsoft.com/office/officeart/2009/3/layout/StepUpProcess"/>
    <dgm:cxn modelId="{747DD7C5-078F-4E9E-B5B0-98E4635FA9A6}" type="presParOf" srcId="{7E64769C-6B13-1547-9B1C-37B49380EBD9}" destId="{E831096D-81F2-F645-8B63-44E73DFA8DFB}" srcOrd="5" destOrd="0" presId="urn:microsoft.com/office/officeart/2009/3/layout/StepUpProcess"/>
    <dgm:cxn modelId="{EC0E4161-4084-493F-BAB7-56CDF1B4CD14}" type="presParOf" srcId="{E831096D-81F2-F645-8B63-44E73DFA8DFB}" destId="{9BB17CB0-FE12-6A44-8D15-549BA523D90E}" srcOrd="0" destOrd="0" presId="urn:microsoft.com/office/officeart/2009/3/layout/StepUpProcess"/>
    <dgm:cxn modelId="{E6553307-600C-4DE7-978D-BD7A63ABD348}" type="presParOf" srcId="{7E64769C-6B13-1547-9B1C-37B49380EBD9}" destId="{356890AD-C235-A649-93F1-9664618C0511}" srcOrd="6" destOrd="0" presId="urn:microsoft.com/office/officeart/2009/3/layout/StepUpProcess"/>
    <dgm:cxn modelId="{D65516FA-A256-48AB-A738-334463058136}" type="presParOf" srcId="{356890AD-C235-A649-93F1-9664618C0511}" destId="{7E2E3438-FA7C-8D46-9A4B-8F55C53D97A9}" srcOrd="0" destOrd="0" presId="urn:microsoft.com/office/officeart/2009/3/layout/StepUpProcess"/>
    <dgm:cxn modelId="{4F143008-F9DD-4FA3-9994-C0420E29481C}" type="presParOf" srcId="{356890AD-C235-A649-93F1-9664618C0511}" destId="{103B5485-005B-114A-89ED-FAA1B49FFC38}" srcOrd="1" destOrd="0" presId="urn:microsoft.com/office/officeart/2009/3/layout/StepUpProcess"/>
    <dgm:cxn modelId="{0FCD814F-9DFF-4B8F-875F-4227B135D323}" type="presParOf" srcId="{356890AD-C235-A649-93F1-9664618C0511}" destId="{3930BF60-1FE2-C54F-AD5B-FBC6BCC456F4}" srcOrd="2" destOrd="0" presId="urn:microsoft.com/office/officeart/2009/3/layout/StepUpProcess"/>
    <dgm:cxn modelId="{735B6E08-D484-471C-A183-A220FEA712E0}" type="presParOf" srcId="{7E64769C-6B13-1547-9B1C-37B49380EBD9}" destId="{FD325FA9-C950-424F-A44D-CC91590F5D27}" srcOrd="7" destOrd="0" presId="urn:microsoft.com/office/officeart/2009/3/layout/StepUpProcess"/>
    <dgm:cxn modelId="{84E0CB8C-81CC-41E1-AC7A-D7ECE1C27BC2}" type="presParOf" srcId="{FD325FA9-C950-424F-A44D-CC91590F5D27}" destId="{DB8D81AD-9E33-5D45-909B-901CA3795475}" srcOrd="0" destOrd="0" presId="urn:microsoft.com/office/officeart/2009/3/layout/StepUpProcess"/>
    <dgm:cxn modelId="{0711FD69-1401-490C-80BA-B2EF419C4C57}" type="presParOf" srcId="{7E64769C-6B13-1547-9B1C-37B49380EBD9}" destId="{1BB9AC58-2BC9-1E4E-B733-897CAC4641BF}" srcOrd="8" destOrd="0" presId="urn:microsoft.com/office/officeart/2009/3/layout/StepUpProcess"/>
    <dgm:cxn modelId="{452F3860-6DD1-4181-A50E-93714E2D7166}" type="presParOf" srcId="{1BB9AC58-2BC9-1E4E-B733-897CAC4641BF}" destId="{DD381F1D-4E25-6441-BA40-ED93D3F92F61}" srcOrd="0" destOrd="0" presId="urn:microsoft.com/office/officeart/2009/3/layout/StepUpProcess"/>
    <dgm:cxn modelId="{722A9314-2C34-435B-A1D0-C92C1D1394CC}" type="presParOf" srcId="{1BB9AC58-2BC9-1E4E-B733-897CAC4641BF}" destId="{24626AF9-9A06-8141-85F1-6A49DAEF4E4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8A65-FCF4-442D-B2A9-2D65F4643529}">
      <dsp:nvSpPr>
        <dsp:cNvPr id="0" name=""/>
        <dsp:cNvSpPr/>
      </dsp:nvSpPr>
      <dsp:spPr>
        <a:xfrm>
          <a:off x="14569" y="691642"/>
          <a:ext cx="10612287" cy="172067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Малоимущие семьи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4906" y="691642"/>
        <a:ext cx="8891614" cy="1720673"/>
      </dsp:txXfrm>
    </dsp:sp>
    <dsp:sp modelId="{EC239CC0-BDA3-4E2C-8918-B3E33FADE2A5}">
      <dsp:nvSpPr>
        <dsp:cNvPr id="0" name=""/>
        <dsp:cNvSpPr/>
      </dsp:nvSpPr>
      <dsp:spPr>
        <a:xfrm>
          <a:off x="14758" y="2786607"/>
          <a:ext cx="10612098" cy="1721187"/>
        </a:xfrm>
        <a:prstGeom prst="chevron">
          <a:avLst/>
        </a:prstGeom>
        <a:solidFill>
          <a:schemeClr val="accent1">
            <a:shade val="80000"/>
            <a:hueOff val="-297123"/>
            <a:satOff val="17096"/>
            <a:lumOff val="21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Малоимущие одиноко проживающие граждане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352" y="2786607"/>
        <a:ext cx="8890911" cy="172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8A65-FCF4-442D-B2A9-2D65F4643529}">
      <dsp:nvSpPr>
        <dsp:cNvPr id="0" name=""/>
        <dsp:cNvSpPr/>
      </dsp:nvSpPr>
      <dsp:spPr>
        <a:xfrm>
          <a:off x="0" y="934895"/>
          <a:ext cx="9458316" cy="1236954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477" y="934895"/>
        <a:ext cx="8221362" cy="1236954"/>
      </dsp:txXfrm>
    </dsp:sp>
    <dsp:sp modelId="{EC239CC0-BDA3-4E2C-8918-B3E33FADE2A5}">
      <dsp:nvSpPr>
        <dsp:cNvPr id="0" name=""/>
        <dsp:cNvSpPr/>
      </dsp:nvSpPr>
      <dsp:spPr>
        <a:xfrm>
          <a:off x="0" y="2554029"/>
          <a:ext cx="9458316" cy="1237324"/>
        </a:xfrm>
        <a:prstGeom prst="chevron">
          <a:avLst/>
        </a:prstGeom>
        <a:solidFill>
          <a:schemeClr val="accent1">
            <a:shade val="80000"/>
            <a:hueOff val="-99041"/>
            <a:satOff val="5699"/>
            <a:lumOff val="7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предпринимательство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662" y="2554029"/>
        <a:ext cx="8220992" cy="1237324"/>
      </dsp:txXfrm>
    </dsp:sp>
    <dsp:sp modelId="{B0DC42B2-44D2-4DD3-B54E-294E423D0236}">
      <dsp:nvSpPr>
        <dsp:cNvPr id="0" name=""/>
        <dsp:cNvSpPr/>
      </dsp:nvSpPr>
      <dsp:spPr>
        <a:xfrm>
          <a:off x="0" y="4034028"/>
          <a:ext cx="9458316" cy="1367215"/>
        </a:xfrm>
        <a:prstGeom prst="chevron">
          <a:avLst/>
        </a:prstGeom>
        <a:solidFill>
          <a:schemeClr val="accent1">
            <a:shade val="80000"/>
            <a:hueOff val="-198082"/>
            <a:satOff val="11397"/>
            <a:lumOff val="14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Личное подсобное хозяйство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608" y="4034028"/>
        <a:ext cx="8091101" cy="1367215"/>
      </dsp:txXfrm>
    </dsp:sp>
    <dsp:sp modelId="{09B1DD2B-839A-46D6-B03F-55156122931A}">
      <dsp:nvSpPr>
        <dsp:cNvPr id="0" name=""/>
        <dsp:cNvSpPr/>
      </dsp:nvSpPr>
      <dsp:spPr>
        <a:xfrm>
          <a:off x="8" y="5751042"/>
          <a:ext cx="9458316" cy="1363272"/>
        </a:xfrm>
        <a:prstGeom prst="chevron">
          <a:avLst/>
        </a:prstGeom>
        <a:solidFill>
          <a:schemeClr val="accent1">
            <a:shade val="80000"/>
            <a:hueOff val="-297123"/>
            <a:satOff val="17096"/>
            <a:lumOff val="21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644" y="5751042"/>
        <a:ext cx="8095044" cy="1363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840A-C87E-074F-8975-A8B8E9FD2E5D}">
      <dsp:nvSpPr>
        <dsp:cNvPr id="0" name=""/>
        <dsp:cNvSpPr/>
      </dsp:nvSpPr>
      <dsp:spPr>
        <a:xfrm rot="5400000">
          <a:off x="760224" y="4858755"/>
          <a:ext cx="2287212" cy="3805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FE485-17E4-FE45-9475-22DFB29DCC0B}">
      <dsp:nvSpPr>
        <dsp:cNvPr id="0" name=""/>
        <dsp:cNvSpPr/>
      </dsp:nvSpPr>
      <dsp:spPr>
        <a:xfrm>
          <a:off x="481957" y="6107147"/>
          <a:ext cx="3435961" cy="301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документов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957" y="6107147"/>
        <a:ext cx="3435961" cy="3011821"/>
      </dsp:txXfrm>
    </dsp:sp>
    <dsp:sp modelId="{3911FF31-A88C-D94D-B0DE-00EC1964C5C2}">
      <dsp:nvSpPr>
        <dsp:cNvPr id="0" name=""/>
        <dsp:cNvSpPr/>
      </dsp:nvSpPr>
      <dsp:spPr>
        <a:xfrm>
          <a:off x="3166098" y="4578562"/>
          <a:ext cx="648294" cy="64829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82150"/>
            <a:satOff val="8015"/>
            <a:lumOff val="8471"/>
            <a:alphaOff val="0"/>
          </a:schemeClr>
        </a:solidFill>
        <a:ln w="12700" cap="flat" cmpd="sng" algn="ctr">
          <a:solidFill>
            <a:schemeClr val="accent1">
              <a:shade val="50000"/>
              <a:hueOff val="-82150"/>
              <a:satOff val="8015"/>
              <a:lumOff val="8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1AA77-2ACF-D449-BA1A-3F2096CE7B62}">
      <dsp:nvSpPr>
        <dsp:cNvPr id="0" name=""/>
        <dsp:cNvSpPr/>
      </dsp:nvSpPr>
      <dsp:spPr>
        <a:xfrm rot="5400000">
          <a:off x="4966512" y="3817905"/>
          <a:ext cx="2287212" cy="3805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164300"/>
            <a:satOff val="16030"/>
            <a:lumOff val="16942"/>
            <a:alphaOff val="0"/>
          </a:schemeClr>
        </a:solidFill>
        <a:ln w="12700" cap="flat" cmpd="sng" algn="ctr">
          <a:solidFill>
            <a:schemeClr val="accent1">
              <a:shade val="50000"/>
              <a:hueOff val="-164300"/>
              <a:satOff val="16030"/>
              <a:lumOff val="16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A1909-FD55-404B-BF4B-585703306EFD}">
      <dsp:nvSpPr>
        <dsp:cNvPr id="0" name=""/>
        <dsp:cNvSpPr/>
      </dsp:nvSpPr>
      <dsp:spPr>
        <a:xfrm>
          <a:off x="4584719" y="4955040"/>
          <a:ext cx="3435961" cy="301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Составление акта о наличии трудной жизненной ситуации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84719" y="4955040"/>
        <a:ext cx="3435961" cy="3011821"/>
      </dsp:txXfrm>
    </dsp:sp>
    <dsp:sp modelId="{544983C8-9FFD-8949-B1ED-80A3528E4A27}">
      <dsp:nvSpPr>
        <dsp:cNvPr id="0" name=""/>
        <dsp:cNvSpPr/>
      </dsp:nvSpPr>
      <dsp:spPr>
        <a:xfrm>
          <a:off x="7372386" y="3537712"/>
          <a:ext cx="648294" cy="64829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246450"/>
            <a:satOff val="24045"/>
            <a:lumOff val="25413"/>
            <a:alphaOff val="0"/>
          </a:schemeClr>
        </a:solidFill>
        <a:ln w="12700" cap="flat" cmpd="sng" algn="ctr">
          <a:solidFill>
            <a:schemeClr val="accent1">
              <a:shade val="50000"/>
              <a:hueOff val="-246450"/>
              <a:satOff val="24045"/>
              <a:lumOff val="25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7AED-A963-374F-B8B0-94382D97E7FC}">
      <dsp:nvSpPr>
        <dsp:cNvPr id="0" name=""/>
        <dsp:cNvSpPr/>
      </dsp:nvSpPr>
      <dsp:spPr>
        <a:xfrm rot="5400000">
          <a:off x="9172800" y="2777055"/>
          <a:ext cx="2287212" cy="3805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328600"/>
            <a:satOff val="32060"/>
            <a:lumOff val="33884"/>
            <a:alphaOff val="0"/>
          </a:schemeClr>
        </a:solidFill>
        <a:ln w="12700" cap="flat" cmpd="sng" algn="ctr">
          <a:solidFill>
            <a:schemeClr val="accent1">
              <a:shade val="50000"/>
              <a:hueOff val="-328600"/>
              <a:satOff val="32060"/>
              <a:lumOff val="33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0266-368E-9741-B28E-83BBD3141AF5}">
      <dsp:nvSpPr>
        <dsp:cNvPr id="0" name=""/>
        <dsp:cNvSpPr/>
      </dsp:nvSpPr>
      <dsp:spPr>
        <a:xfrm>
          <a:off x="8554716" y="3914190"/>
          <a:ext cx="3859683" cy="301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Составление программы социальной адаптации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554716" y="3914190"/>
        <a:ext cx="3859683" cy="3011821"/>
      </dsp:txXfrm>
    </dsp:sp>
    <dsp:sp modelId="{96C7DD89-8F14-5643-8108-50C8DD9EC4A9}">
      <dsp:nvSpPr>
        <dsp:cNvPr id="0" name=""/>
        <dsp:cNvSpPr/>
      </dsp:nvSpPr>
      <dsp:spPr>
        <a:xfrm>
          <a:off x="11578674" y="2496862"/>
          <a:ext cx="648294" cy="64829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328600"/>
            <a:satOff val="32060"/>
            <a:lumOff val="33884"/>
            <a:alphaOff val="0"/>
          </a:schemeClr>
        </a:solidFill>
        <a:ln w="12700" cap="flat" cmpd="sng" algn="ctr">
          <a:solidFill>
            <a:schemeClr val="accent1">
              <a:shade val="50000"/>
              <a:hueOff val="-328600"/>
              <a:satOff val="32060"/>
              <a:lumOff val="33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E3438-FA7C-8D46-9A4B-8F55C53D97A9}">
      <dsp:nvSpPr>
        <dsp:cNvPr id="0" name=""/>
        <dsp:cNvSpPr/>
      </dsp:nvSpPr>
      <dsp:spPr>
        <a:xfrm rot="5400000">
          <a:off x="13379087" y="1736205"/>
          <a:ext cx="2287212" cy="3805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246450"/>
            <a:satOff val="24045"/>
            <a:lumOff val="25413"/>
            <a:alphaOff val="0"/>
          </a:schemeClr>
        </a:solidFill>
        <a:ln w="12700" cap="flat" cmpd="sng" algn="ctr">
          <a:solidFill>
            <a:schemeClr val="accent1">
              <a:shade val="50000"/>
              <a:hueOff val="-246450"/>
              <a:satOff val="24045"/>
              <a:lumOff val="25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5485-005B-114A-89ED-FAA1B49FFC38}">
      <dsp:nvSpPr>
        <dsp:cNvPr id="0" name=""/>
        <dsp:cNvSpPr/>
      </dsp:nvSpPr>
      <dsp:spPr>
        <a:xfrm>
          <a:off x="12997295" y="2873340"/>
          <a:ext cx="3435961" cy="301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Заключение социального контракта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срок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12 мес.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997295" y="2873340"/>
        <a:ext cx="3435961" cy="3011821"/>
      </dsp:txXfrm>
    </dsp:sp>
    <dsp:sp modelId="{3930BF60-1FE2-C54F-AD5B-FBC6BCC456F4}">
      <dsp:nvSpPr>
        <dsp:cNvPr id="0" name=""/>
        <dsp:cNvSpPr/>
      </dsp:nvSpPr>
      <dsp:spPr>
        <a:xfrm>
          <a:off x="15784961" y="1456012"/>
          <a:ext cx="648294" cy="64829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164300"/>
            <a:satOff val="16030"/>
            <a:lumOff val="16942"/>
            <a:alphaOff val="0"/>
          </a:schemeClr>
        </a:solidFill>
        <a:ln w="12700" cap="flat" cmpd="sng" algn="ctr">
          <a:solidFill>
            <a:schemeClr val="accent1">
              <a:shade val="50000"/>
              <a:hueOff val="-164300"/>
              <a:satOff val="16030"/>
              <a:lumOff val="16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1F1D-4E25-6441-BA40-ED93D3F92F61}">
      <dsp:nvSpPr>
        <dsp:cNvPr id="0" name=""/>
        <dsp:cNvSpPr/>
      </dsp:nvSpPr>
      <dsp:spPr>
        <a:xfrm rot="5400000">
          <a:off x="17585375" y="695355"/>
          <a:ext cx="2287212" cy="38058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82150"/>
            <a:satOff val="8015"/>
            <a:lumOff val="8471"/>
            <a:alphaOff val="0"/>
          </a:schemeClr>
        </a:solidFill>
        <a:ln w="12700" cap="flat" cmpd="sng" algn="ctr">
          <a:solidFill>
            <a:schemeClr val="accent1">
              <a:shade val="50000"/>
              <a:hueOff val="-82150"/>
              <a:satOff val="8015"/>
              <a:lumOff val="8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26AF9-9A06-8141-85F1-6A49DAEF4E4E}">
      <dsp:nvSpPr>
        <dsp:cNvPr id="0" name=""/>
        <dsp:cNvSpPr/>
      </dsp:nvSpPr>
      <dsp:spPr>
        <a:xfrm>
          <a:off x="17106396" y="1832490"/>
          <a:ext cx="3630333" cy="301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Выход гражданина </a:t>
          </a:r>
          <a:b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4000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 трудной жизненной ситуации (увеличение доходов)</a:t>
          </a:r>
          <a:endParaRPr lang="ru-RU" sz="40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106396" y="1832490"/>
        <a:ext cx="3630333" cy="301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06CE-492C-461B-9ABB-5AC21BC2C16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E6E9-AE0F-48B2-AE5F-34885AF1C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272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6AA1-E550-4330-BCE7-1D0F19A67EEC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47A1-F915-4CC6-AE57-D6ADA8345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14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1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3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56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025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8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034045" y="-9703840"/>
            <a:ext cx="53050205" cy="34978250"/>
            <a:chOff x="-15034045" y="-9703840"/>
            <a:chExt cx="53050205" cy="34978250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809328"/>
              <a:ext cx="32100680" cy="24465082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-9703840"/>
              <a:ext cx="28776488" cy="23852392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272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87144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005" y="809328"/>
            <a:ext cx="2879725" cy="287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14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64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36659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 bwMode="auto">
          <a:xfrm>
            <a:off x="1" y="-1087"/>
            <a:ext cx="5935980" cy="13717085"/>
          </a:xfrm>
          <a:custGeom>
            <a:avLst/>
            <a:gdLst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789813 w 5935980"/>
              <a:gd name="connsiteY49" fmla="*/ 61428 h 13717085"/>
              <a:gd name="connsiteX50" fmla="*/ 4806057 w 5935980"/>
              <a:gd name="connsiteY50" fmla="*/ 55482 h 13717085"/>
              <a:gd name="connsiteX51" fmla="*/ 4939108 w 5935980"/>
              <a:gd name="connsiteY51" fmla="*/ 16873 h 13717085"/>
              <a:gd name="connsiteX52" fmla="*/ 4990222 w 5935980"/>
              <a:gd name="connsiteY52" fmla="*/ 9072 h 13717085"/>
              <a:gd name="connsiteX53" fmla="*/ 5017075 w 5935980"/>
              <a:gd name="connsiteY53" fmla="*/ 5232 h 13717085"/>
              <a:gd name="connsiteX54" fmla="*/ 5098894 w 5935980"/>
              <a:gd name="connsiteY54" fmla="*/ 1101 h 13717085"/>
              <a:gd name="connsiteX55" fmla="*/ 5099211 w 5935980"/>
              <a:gd name="connsiteY55" fmla="*/ 1086 h 13717085"/>
              <a:gd name="connsiteX56" fmla="*/ 5099212 w 5935980"/>
              <a:gd name="connsiteY56" fmla="*/ 1086 h 13717085"/>
              <a:gd name="connsiteX57" fmla="*/ 5099211 w 5935980"/>
              <a:gd name="connsiteY57" fmla="*/ 1085 h 13717085"/>
              <a:gd name="connsiteX58" fmla="*/ 5130039 w 5935980"/>
              <a:gd name="connsiteY58" fmla="*/ 1316 h 13717085"/>
              <a:gd name="connsiteX59" fmla="*/ 5153050 w 5935980"/>
              <a:gd name="connsiteY59" fmla="*/ 6514 h 13717085"/>
              <a:gd name="connsiteX60" fmla="*/ 5266101 w 5935980"/>
              <a:gd name="connsiteY60" fmla="*/ 17910 h 13717085"/>
              <a:gd name="connsiteX61" fmla="*/ 5923028 w 5935980"/>
              <a:gd name="connsiteY61" fmla="*/ 744511 h 13717085"/>
              <a:gd name="connsiteX62" fmla="*/ 5926177 w 5935980"/>
              <a:gd name="connsiteY62" fmla="*/ 806873 h 13717085"/>
              <a:gd name="connsiteX63" fmla="*/ 5935980 w 5935980"/>
              <a:gd name="connsiteY63" fmla="*/ 816425 h 13717085"/>
              <a:gd name="connsiteX64" fmla="*/ 5935980 w 5935980"/>
              <a:gd name="connsiteY64" fmla="*/ 12894126 h 13717085"/>
              <a:gd name="connsiteX65" fmla="*/ 5925145 w 5935980"/>
              <a:gd name="connsiteY65" fmla="*/ 12934579 h 13717085"/>
              <a:gd name="connsiteX66" fmla="*/ 5923542 w 5935980"/>
              <a:gd name="connsiteY66" fmla="*/ 12968437 h 13717085"/>
              <a:gd name="connsiteX67" fmla="*/ 5183879 w 5935980"/>
              <a:gd name="connsiteY67" fmla="*/ 13712811 h 13717085"/>
              <a:gd name="connsiteX68" fmla="*/ 5099231 w 5935980"/>
              <a:gd name="connsiteY68" fmla="*/ 13717085 h 13717085"/>
              <a:gd name="connsiteX69" fmla="*/ 5099191 w 5935980"/>
              <a:gd name="connsiteY69" fmla="*/ 13717085 h 13717085"/>
              <a:gd name="connsiteX70" fmla="*/ 0 w 5935980"/>
              <a:gd name="connsiteY70" fmla="*/ 13717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789813 w 5935980"/>
              <a:gd name="connsiteY49" fmla="*/ 61428 h 13717085"/>
              <a:gd name="connsiteX50" fmla="*/ 4806057 w 5935980"/>
              <a:gd name="connsiteY50" fmla="*/ 55482 h 13717085"/>
              <a:gd name="connsiteX51" fmla="*/ 4939108 w 5935980"/>
              <a:gd name="connsiteY51" fmla="*/ 16873 h 13717085"/>
              <a:gd name="connsiteX52" fmla="*/ 5017075 w 5935980"/>
              <a:gd name="connsiteY52" fmla="*/ 5232 h 13717085"/>
              <a:gd name="connsiteX53" fmla="*/ 5098894 w 5935980"/>
              <a:gd name="connsiteY53" fmla="*/ 1101 h 13717085"/>
              <a:gd name="connsiteX54" fmla="*/ 5099211 w 5935980"/>
              <a:gd name="connsiteY54" fmla="*/ 1086 h 13717085"/>
              <a:gd name="connsiteX55" fmla="*/ 5099212 w 5935980"/>
              <a:gd name="connsiteY55" fmla="*/ 1086 h 13717085"/>
              <a:gd name="connsiteX56" fmla="*/ 5099211 w 5935980"/>
              <a:gd name="connsiteY56" fmla="*/ 1085 h 13717085"/>
              <a:gd name="connsiteX57" fmla="*/ 5130039 w 5935980"/>
              <a:gd name="connsiteY57" fmla="*/ 1316 h 13717085"/>
              <a:gd name="connsiteX58" fmla="*/ 5153050 w 5935980"/>
              <a:gd name="connsiteY58" fmla="*/ 6514 h 13717085"/>
              <a:gd name="connsiteX59" fmla="*/ 5266101 w 5935980"/>
              <a:gd name="connsiteY59" fmla="*/ 17910 h 13717085"/>
              <a:gd name="connsiteX60" fmla="*/ 5923028 w 5935980"/>
              <a:gd name="connsiteY60" fmla="*/ 744511 h 13717085"/>
              <a:gd name="connsiteX61" fmla="*/ 5926177 w 5935980"/>
              <a:gd name="connsiteY61" fmla="*/ 806873 h 13717085"/>
              <a:gd name="connsiteX62" fmla="*/ 5935980 w 5935980"/>
              <a:gd name="connsiteY62" fmla="*/ 816425 h 13717085"/>
              <a:gd name="connsiteX63" fmla="*/ 5935980 w 5935980"/>
              <a:gd name="connsiteY63" fmla="*/ 12894126 h 13717085"/>
              <a:gd name="connsiteX64" fmla="*/ 5925145 w 5935980"/>
              <a:gd name="connsiteY64" fmla="*/ 12934579 h 13717085"/>
              <a:gd name="connsiteX65" fmla="*/ 5923542 w 5935980"/>
              <a:gd name="connsiteY65" fmla="*/ 12968437 h 13717085"/>
              <a:gd name="connsiteX66" fmla="*/ 5183879 w 5935980"/>
              <a:gd name="connsiteY66" fmla="*/ 13712811 h 13717085"/>
              <a:gd name="connsiteX67" fmla="*/ 5099231 w 5935980"/>
              <a:gd name="connsiteY67" fmla="*/ 13717085 h 13717085"/>
              <a:gd name="connsiteX68" fmla="*/ 5099191 w 5935980"/>
              <a:gd name="connsiteY68" fmla="*/ 13717085 h 13717085"/>
              <a:gd name="connsiteX69" fmla="*/ 0 w 5935980"/>
              <a:gd name="connsiteY69" fmla="*/ 13717085 h 13717085"/>
              <a:gd name="connsiteX70" fmla="*/ 0 w 5935980"/>
              <a:gd name="connsiteY7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596615 w 5935980"/>
              <a:gd name="connsiteY46" fmla="*/ 175185 h 13717085"/>
              <a:gd name="connsiteX47" fmla="*/ 4648802 w 5935980"/>
              <a:gd name="connsiteY47" fmla="*/ 135679 h 13717085"/>
              <a:gd name="connsiteX48" fmla="*/ 4730659 w 5935980"/>
              <a:gd name="connsiteY48" fmla="*/ 91249 h 13717085"/>
              <a:gd name="connsiteX49" fmla="*/ 4806057 w 5935980"/>
              <a:gd name="connsiteY49" fmla="*/ 55482 h 13717085"/>
              <a:gd name="connsiteX50" fmla="*/ 4939108 w 5935980"/>
              <a:gd name="connsiteY50" fmla="*/ 16873 h 13717085"/>
              <a:gd name="connsiteX51" fmla="*/ 5017075 w 5935980"/>
              <a:gd name="connsiteY51" fmla="*/ 5232 h 13717085"/>
              <a:gd name="connsiteX52" fmla="*/ 5098894 w 5935980"/>
              <a:gd name="connsiteY52" fmla="*/ 1101 h 13717085"/>
              <a:gd name="connsiteX53" fmla="*/ 5099211 w 5935980"/>
              <a:gd name="connsiteY53" fmla="*/ 1086 h 13717085"/>
              <a:gd name="connsiteX54" fmla="*/ 5099212 w 5935980"/>
              <a:gd name="connsiteY54" fmla="*/ 1086 h 13717085"/>
              <a:gd name="connsiteX55" fmla="*/ 5099211 w 5935980"/>
              <a:gd name="connsiteY55" fmla="*/ 1085 h 13717085"/>
              <a:gd name="connsiteX56" fmla="*/ 5130039 w 5935980"/>
              <a:gd name="connsiteY56" fmla="*/ 1316 h 13717085"/>
              <a:gd name="connsiteX57" fmla="*/ 5153050 w 5935980"/>
              <a:gd name="connsiteY57" fmla="*/ 6514 h 13717085"/>
              <a:gd name="connsiteX58" fmla="*/ 5266101 w 5935980"/>
              <a:gd name="connsiteY58" fmla="*/ 17910 h 13717085"/>
              <a:gd name="connsiteX59" fmla="*/ 5923028 w 5935980"/>
              <a:gd name="connsiteY59" fmla="*/ 744511 h 13717085"/>
              <a:gd name="connsiteX60" fmla="*/ 5926177 w 5935980"/>
              <a:gd name="connsiteY60" fmla="*/ 806873 h 13717085"/>
              <a:gd name="connsiteX61" fmla="*/ 5935980 w 5935980"/>
              <a:gd name="connsiteY61" fmla="*/ 816425 h 13717085"/>
              <a:gd name="connsiteX62" fmla="*/ 5935980 w 5935980"/>
              <a:gd name="connsiteY62" fmla="*/ 12894126 h 13717085"/>
              <a:gd name="connsiteX63" fmla="*/ 5925145 w 5935980"/>
              <a:gd name="connsiteY63" fmla="*/ 12934579 h 13717085"/>
              <a:gd name="connsiteX64" fmla="*/ 5923542 w 5935980"/>
              <a:gd name="connsiteY64" fmla="*/ 12968437 h 13717085"/>
              <a:gd name="connsiteX65" fmla="*/ 5183879 w 5935980"/>
              <a:gd name="connsiteY65" fmla="*/ 13712811 h 13717085"/>
              <a:gd name="connsiteX66" fmla="*/ 5099231 w 5935980"/>
              <a:gd name="connsiteY66" fmla="*/ 13717085 h 13717085"/>
              <a:gd name="connsiteX67" fmla="*/ 5099191 w 5935980"/>
              <a:gd name="connsiteY67" fmla="*/ 13717085 h 13717085"/>
              <a:gd name="connsiteX68" fmla="*/ 0 w 5935980"/>
              <a:gd name="connsiteY68" fmla="*/ 13717085 h 13717085"/>
              <a:gd name="connsiteX69" fmla="*/ 0 w 5935980"/>
              <a:gd name="connsiteY6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1119 w 5935980"/>
              <a:gd name="connsiteY37" fmla="*/ 829178 h 13717085"/>
              <a:gd name="connsiteX38" fmla="*/ 4275395 w 5935980"/>
              <a:gd name="connsiteY38" fmla="*/ 744511 h 13717085"/>
              <a:gd name="connsiteX39" fmla="*/ 4303866 w 5935980"/>
              <a:gd name="connsiteY39" fmla="*/ 600361 h 13717085"/>
              <a:gd name="connsiteX40" fmla="*/ 4306660 w 5935980"/>
              <a:gd name="connsiteY40" fmla="*/ 589493 h 13717085"/>
              <a:gd name="connsiteX41" fmla="*/ 4349980 w 5935980"/>
              <a:gd name="connsiteY41" fmla="*/ 481450 h 13717085"/>
              <a:gd name="connsiteX42" fmla="*/ 4391022 w 5935980"/>
              <a:gd name="connsiteY42" fmla="*/ 405834 h 13717085"/>
              <a:gd name="connsiteX43" fmla="*/ 4427740 w 5935980"/>
              <a:gd name="connsiteY43" fmla="*/ 347765 h 13717085"/>
              <a:gd name="connsiteX44" fmla="*/ 4482795 w 5935980"/>
              <a:gd name="connsiteY44" fmla="*/ 281037 h 13717085"/>
              <a:gd name="connsiteX45" fmla="*/ 4528351 w 5935980"/>
              <a:gd name="connsiteY45" fmla="*/ 231507 h 13717085"/>
              <a:gd name="connsiteX46" fmla="*/ 4648802 w 5935980"/>
              <a:gd name="connsiteY46" fmla="*/ 135679 h 13717085"/>
              <a:gd name="connsiteX47" fmla="*/ 4730659 w 5935980"/>
              <a:gd name="connsiteY47" fmla="*/ 91249 h 13717085"/>
              <a:gd name="connsiteX48" fmla="*/ 4806057 w 5935980"/>
              <a:gd name="connsiteY48" fmla="*/ 55482 h 13717085"/>
              <a:gd name="connsiteX49" fmla="*/ 4939108 w 5935980"/>
              <a:gd name="connsiteY49" fmla="*/ 16873 h 13717085"/>
              <a:gd name="connsiteX50" fmla="*/ 5017075 w 5935980"/>
              <a:gd name="connsiteY50" fmla="*/ 5232 h 13717085"/>
              <a:gd name="connsiteX51" fmla="*/ 5098894 w 5935980"/>
              <a:gd name="connsiteY51" fmla="*/ 1101 h 13717085"/>
              <a:gd name="connsiteX52" fmla="*/ 5099211 w 5935980"/>
              <a:gd name="connsiteY52" fmla="*/ 1086 h 13717085"/>
              <a:gd name="connsiteX53" fmla="*/ 5099212 w 5935980"/>
              <a:gd name="connsiteY53" fmla="*/ 1086 h 13717085"/>
              <a:gd name="connsiteX54" fmla="*/ 5099211 w 5935980"/>
              <a:gd name="connsiteY54" fmla="*/ 1085 h 13717085"/>
              <a:gd name="connsiteX55" fmla="*/ 5130039 w 5935980"/>
              <a:gd name="connsiteY55" fmla="*/ 1316 h 13717085"/>
              <a:gd name="connsiteX56" fmla="*/ 5153050 w 5935980"/>
              <a:gd name="connsiteY56" fmla="*/ 6514 h 13717085"/>
              <a:gd name="connsiteX57" fmla="*/ 5266101 w 5935980"/>
              <a:gd name="connsiteY57" fmla="*/ 17910 h 13717085"/>
              <a:gd name="connsiteX58" fmla="*/ 5923028 w 5935980"/>
              <a:gd name="connsiteY58" fmla="*/ 744511 h 13717085"/>
              <a:gd name="connsiteX59" fmla="*/ 5926177 w 5935980"/>
              <a:gd name="connsiteY59" fmla="*/ 806873 h 13717085"/>
              <a:gd name="connsiteX60" fmla="*/ 5935980 w 5935980"/>
              <a:gd name="connsiteY60" fmla="*/ 816425 h 13717085"/>
              <a:gd name="connsiteX61" fmla="*/ 5935980 w 5935980"/>
              <a:gd name="connsiteY61" fmla="*/ 12894126 h 13717085"/>
              <a:gd name="connsiteX62" fmla="*/ 5925145 w 5935980"/>
              <a:gd name="connsiteY62" fmla="*/ 12934579 h 13717085"/>
              <a:gd name="connsiteX63" fmla="*/ 5923542 w 5935980"/>
              <a:gd name="connsiteY63" fmla="*/ 12968437 h 13717085"/>
              <a:gd name="connsiteX64" fmla="*/ 5183879 w 5935980"/>
              <a:gd name="connsiteY64" fmla="*/ 13712811 h 13717085"/>
              <a:gd name="connsiteX65" fmla="*/ 5099231 w 5935980"/>
              <a:gd name="connsiteY65" fmla="*/ 13717085 h 13717085"/>
              <a:gd name="connsiteX66" fmla="*/ 5099191 w 5935980"/>
              <a:gd name="connsiteY66" fmla="*/ 13717085 h 13717085"/>
              <a:gd name="connsiteX67" fmla="*/ 0 w 5935980"/>
              <a:gd name="connsiteY67" fmla="*/ 13717085 h 13717085"/>
              <a:gd name="connsiteX68" fmla="*/ 0 w 5935980"/>
              <a:gd name="connsiteY6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275395 w 5935980"/>
              <a:gd name="connsiteY37" fmla="*/ 744511 h 13717085"/>
              <a:gd name="connsiteX38" fmla="*/ 4303866 w 5935980"/>
              <a:gd name="connsiteY38" fmla="*/ 600361 h 13717085"/>
              <a:gd name="connsiteX39" fmla="*/ 4306660 w 5935980"/>
              <a:gd name="connsiteY39" fmla="*/ 589493 h 13717085"/>
              <a:gd name="connsiteX40" fmla="*/ 4349980 w 5935980"/>
              <a:gd name="connsiteY40" fmla="*/ 481450 h 13717085"/>
              <a:gd name="connsiteX41" fmla="*/ 4391022 w 5935980"/>
              <a:gd name="connsiteY41" fmla="*/ 405834 h 13717085"/>
              <a:gd name="connsiteX42" fmla="*/ 4427740 w 5935980"/>
              <a:gd name="connsiteY42" fmla="*/ 347765 h 13717085"/>
              <a:gd name="connsiteX43" fmla="*/ 4482795 w 5935980"/>
              <a:gd name="connsiteY43" fmla="*/ 281037 h 13717085"/>
              <a:gd name="connsiteX44" fmla="*/ 4528351 w 5935980"/>
              <a:gd name="connsiteY44" fmla="*/ 231507 h 13717085"/>
              <a:gd name="connsiteX45" fmla="*/ 4648802 w 5935980"/>
              <a:gd name="connsiteY45" fmla="*/ 135679 h 13717085"/>
              <a:gd name="connsiteX46" fmla="*/ 4730659 w 5935980"/>
              <a:gd name="connsiteY46" fmla="*/ 91249 h 13717085"/>
              <a:gd name="connsiteX47" fmla="*/ 4806057 w 5935980"/>
              <a:gd name="connsiteY47" fmla="*/ 55482 h 13717085"/>
              <a:gd name="connsiteX48" fmla="*/ 4939108 w 5935980"/>
              <a:gd name="connsiteY48" fmla="*/ 16873 h 13717085"/>
              <a:gd name="connsiteX49" fmla="*/ 5017075 w 5935980"/>
              <a:gd name="connsiteY49" fmla="*/ 5232 h 13717085"/>
              <a:gd name="connsiteX50" fmla="*/ 5098894 w 5935980"/>
              <a:gd name="connsiteY50" fmla="*/ 1101 h 13717085"/>
              <a:gd name="connsiteX51" fmla="*/ 5099211 w 5935980"/>
              <a:gd name="connsiteY51" fmla="*/ 1086 h 13717085"/>
              <a:gd name="connsiteX52" fmla="*/ 5099212 w 5935980"/>
              <a:gd name="connsiteY52" fmla="*/ 1086 h 13717085"/>
              <a:gd name="connsiteX53" fmla="*/ 5099211 w 5935980"/>
              <a:gd name="connsiteY53" fmla="*/ 1085 h 13717085"/>
              <a:gd name="connsiteX54" fmla="*/ 5130039 w 5935980"/>
              <a:gd name="connsiteY54" fmla="*/ 1316 h 13717085"/>
              <a:gd name="connsiteX55" fmla="*/ 5153050 w 5935980"/>
              <a:gd name="connsiteY55" fmla="*/ 6514 h 13717085"/>
              <a:gd name="connsiteX56" fmla="*/ 5266101 w 5935980"/>
              <a:gd name="connsiteY56" fmla="*/ 17910 h 13717085"/>
              <a:gd name="connsiteX57" fmla="*/ 5923028 w 5935980"/>
              <a:gd name="connsiteY57" fmla="*/ 744511 h 13717085"/>
              <a:gd name="connsiteX58" fmla="*/ 5926177 w 5935980"/>
              <a:gd name="connsiteY58" fmla="*/ 806873 h 13717085"/>
              <a:gd name="connsiteX59" fmla="*/ 5935980 w 5935980"/>
              <a:gd name="connsiteY59" fmla="*/ 816425 h 13717085"/>
              <a:gd name="connsiteX60" fmla="*/ 5935980 w 5935980"/>
              <a:gd name="connsiteY60" fmla="*/ 12894126 h 13717085"/>
              <a:gd name="connsiteX61" fmla="*/ 5925145 w 5935980"/>
              <a:gd name="connsiteY61" fmla="*/ 12934579 h 13717085"/>
              <a:gd name="connsiteX62" fmla="*/ 5923542 w 5935980"/>
              <a:gd name="connsiteY62" fmla="*/ 12968437 h 13717085"/>
              <a:gd name="connsiteX63" fmla="*/ 5183879 w 5935980"/>
              <a:gd name="connsiteY63" fmla="*/ 13712811 h 13717085"/>
              <a:gd name="connsiteX64" fmla="*/ 5099231 w 5935980"/>
              <a:gd name="connsiteY64" fmla="*/ 13717085 h 13717085"/>
              <a:gd name="connsiteX65" fmla="*/ 5099191 w 5935980"/>
              <a:gd name="connsiteY65" fmla="*/ 13717085 h 13717085"/>
              <a:gd name="connsiteX66" fmla="*/ 0 w 5935980"/>
              <a:gd name="connsiteY66" fmla="*/ 13717085 h 13717085"/>
              <a:gd name="connsiteX67" fmla="*/ 0 w 5935980"/>
              <a:gd name="connsiteY6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271119 w 5935980"/>
              <a:gd name="connsiteY36" fmla="*/ 829177 h 13717085"/>
              <a:gd name="connsiteX37" fmla="*/ 4303866 w 5935980"/>
              <a:gd name="connsiteY37" fmla="*/ 600361 h 13717085"/>
              <a:gd name="connsiteX38" fmla="*/ 4306660 w 5935980"/>
              <a:gd name="connsiteY38" fmla="*/ 589493 h 13717085"/>
              <a:gd name="connsiteX39" fmla="*/ 4349980 w 5935980"/>
              <a:gd name="connsiteY39" fmla="*/ 481450 h 13717085"/>
              <a:gd name="connsiteX40" fmla="*/ 4391022 w 5935980"/>
              <a:gd name="connsiteY40" fmla="*/ 405834 h 13717085"/>
              <a:gd name="connsiteX41" fmla="*/ 4427740 w 5935980"/>
              <a:gd name="connsiteY41" fmla="*/ 347765 h 13717085"/>
              <a:gd name="connsiteX42" fmla="*/ 4482795 w 5935980"/>
              <a:gd name="connsiteY42" fmla="*/ 281037 h 13717085"/>
              <a:gd name="connsiteX43" fmla="*/ 4528351 w 5935980"/>
              <a:gd name="connsiteY43" fmla="*/ 231507 h 13717085"/>
              <a:gd name="connsiteX44" fmla="*/ 4648802 w 5935980"/>
              <a:gd name="connsiteY44" fmla="*/ 135679 h 13717085"/>
              <a:gd name="connsiteX45" fmla="*/ 4730659 w 5935980"/>
              <a:gd name="connsiteY45" fmla="*/ 91249 h 13717085"/>
              <a:gd name="connsiteX46" fmla="*/ 4806057 w 5935980"/>
              <a:gd name="connsiteY46" fmla="*/ 55482 h 13717085"/>
              <a:gd name="connsiteX47" fmla="*/ 4939108 w 5935980"/>
              <a:gd name="connsiteY47" fmla="*/ 16873 h 13717085"/>
              <a:gd name="connsiteX48" fmla="*/ 5017075 w 5935980"/>
              <a:gd name="connsiteY48" fmla="*/ 5232 h 13717085"/>
              <a:gd name="connsiteX49" fmla="*/ 5098894 w 5935980"/>
              <a:gd name="connsiteY49" fmla="*/ 1101 h 13717085"/>
              <a:gd name="connsiteX50" fmla="*/ 5099211 w 5935980"/>
              <a:gd name="connsiteY50" fmla="*/ 1086 h 13717085"/>
              <a:gd name="connsiteX51" fmla="*/ 5099212 w 5935980"/>
              <a:gd name="connsiteY51" fmla="*/ 1086 h 13717085"/>
              <a:gd name="connsiteX52" fmla="*/ 5099211 w 5935980"/>
              <a:gd name="connsiteY52" fmla="*/ 1085 h 13717085"/>
              <a:gd name="connsiteX53" fmla="*/ 5130039 w 5935980"/>
              <a:gd name="connsiteY53" fmla="*/ 1316 h 13717085"/>
              <a:gd name="connsiteX54" fmla="*/ 5153050 w 5935980"/>
              <a:gd name="connsiteY54" fmla="*/ 6514 h 13717085"/>
              <a:gd name="connsiteX55" fmla="*/ 5266101 w 5935980"/>
              <a:gd name="connsiteY55" fmla="*/ 17910 h 13717085"/>
              <a:gd name="connsiteX56" fmla="*/ 5923028 w 5935980"/>
              <a:gd name="connsiteY56" fmla="*/ 744511 h 13717085"/>
              <a:gd name="connsiteX57" fmla="*/ 5926177 w 5935980"/>
              <a:gd name="connsiteY57" fmla="*/ 806873 h 13717085"/>
              <a:gd name="connsiteX58" fmla="*/ 5935980 w 5935980"/>
              <a:gd name="connsiteY58" fmla="*/ 816425 h 13717085"/>
              <a:gd name="connsiteX59" fmla="*/ 5935980 w 5935980"/>
              <a:gd name="connsiteY59" fmla="*/ 12894126 h 13717085"/>
              <a:gd name="connsiteX60" fmla="*/ 5925145 w 5935980"/>
              <a:gd name="connsiteY60" fmla="*/ 12934579 h 13717085"/>
              <a:gd name="connsiteX61" fmla="*/ 5923542 w 5935980"/>
              <a:gd name="connsiteY61" fmla="*/ 12968437 h 13717085"/>
              <a:gd name="connsiteX62" fmla="*/ 5183879 w 5935980"/>
              <a:gd name="connsiteY62" fmla="*/ 13712811 h 13717085"/>
              <a:gd name="connsiteX63" fmla="*/ 5099231 w 5935980"/>
              <a:gd name="connsiteY63" fmla="*/ 13717085 h 13717085"/>
              <a:gd name="connsiteX64" fmla="*/ 5099191 w 5935980"/>
              <a:gd name="connsiteY64" fmla="*/ 13717085 h 13717085"/>
              <a:gd name="connsiteX65" fmla="*/ 0 w 5935980"/>
              <a:gd name="connsiteY65" fmla="*/ 13717085 h 13717085"/>
              <a:gd name="connsiteX66" fmla="*/ 0 w 5935980"/>
              <a:gd name="connsiteY6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287943 w 5935980"/>
              <a:gd name="connsiteY35" fmla="*/ 662287 h 13717085"/>
              <a:gd name="connsiteX36" fmla="*/ 4303866 w 5935980"/>
              <a:gd name="connsiteY36" fmla="*/ 600361 h 13717085"/>
              <a:gd name="connsiteX37" fmla="*/ 4306660 w 5935980"/>
              <a:gd name="connsiteY37" fmla="*/ 589493 h 13717085"/>
              <a:gd name="connsiteX38" fmla="*/ 4349980 w 5935980"/>
              <a:gd name="connsiteY38" fmla="*/ 481450 h 13717085"/>
              <a:gd name="connsiteX39" fmla="*/ 4391022 w 5935980"/>
              <a:gd name="connsiteY39" fmla="*/ 405834 h 13717085"/>
              <a:gd name="connsiteX40" fmla="*/ 4427740 w 5935980"/>
              <a:gd name="connsiteY40" fmla="*/ 347765 h 13717085"/>
              <a:gd name="connsiteX41" fmla="*/ 4482795 w 5935980"/>
              <a:gd name="connsiteY41" fmla="*/ 281037 h 13717085"/>
              <a:gd name="connsiteX42" fmla="*/ 4528351 w 5935980"/>
              <a:gd name="connsiteY42" fmla="*/ 231507 h 13717085"/>
              <a:gd name="connsiteX43" fmla="*/ 4648802 w 5935980"/>
              <a:gd name="connsiteY43" fmla="*/ 135679 h 13717085"/>
              <a:gd name="connsiteX44" fmla="*/ 4730659 w 5935980"/>
              <a:gd name="connsiteY44" fmla="*/ 91249 h 13717085"/>
              <a:gd name="connsiteX45" fmla="*/ 4806057 w 5935980"/>
              <a:gd name="connsiteY45" fmla="*/ 55482 h 13717085"/>
              <a:gd name="connsiteX46" fmla="*/ 4939108 w 5935980"/>
              <a:gd name="connsiteY46" fmla="*/ 16873 h 13717085"/>
              <a:gd name="connsiteX47" fmla="*/ 5017075 w 5935980"/>
              <a:gd name="connsiteY47" fmla="*/ 5232 h 13717085"/>
              <a:gd name="connsiteX48" fmla="*/ 5098894 w 5935980"/>
              <a:gd name="connsiteY48" fmla="*/ 1101 h 13717085"/>
              <a:gd name="connsiteX49" fmla="*/ 5099211 w 5935980"/>
              <a:gd name="connsiteY49" fmla="*/ 1086 h 13717085"/>
              <a:gd name="connsiteX50" fmla="*/ 5099212 w 5935980"/>
              <a:gd name="connsiteY50" fmla="*/ 1086 h 13717085"/>
              <a:gd name="connsiteX51" fmla="*/ 5099211 w 5935980"/>
              <a:gd name="connsiteY51" fmla="*/ 1085 h 13717085"/>
              <a:gd name="connsiteX52" fmla="*/ 5130039 w 5935980"/>
              <a:gd name="connsiteY52" fmla="*/ 1316 h 13717085"/>
              <a:gd name="connsiteX53" fmla="*/ 5153050 w 5935980"/>
              <a:gd name="connsiteY53" fmla="*/ 6514 h 13717085"/>
              <a:gd name="connsiteX54" fmla="*/ 5266101 w 5935980"/>
              <a:gd name="connsiteY54" fmla="*/ 17910 h 13717085"/>
              <a:gd name="connsiteX55" fmla="*/ 5923028 w 5935980"/>
              <a:gd name="connsiteY55" fmla="*/ 744511 h 13717085"/>
              <a:gd name="connsiteX56" fmla="*/ 5926177 w 5935980"/>
              <a:gd name="connsiteY56" fmla="*/ 806873 h 13717085"/>
              <a:gd name="connsiteX57" fmla="*/ 5935980 w 5935980"/>
              <a:gd name="connsiteY57" fmla="*/ 816425 h 13717085"/>
              <a:gd name="connsiteX58" fmla="*/ 5935980 w 5935980"/>
              <a:gd name="connsiteY58" fmla="*/ 12894126 h 13717085"/>
              <a:gd name="connsiteX59" fmla="*/ 5925145 w 5935980"/>
              <a:gd name="connsiteY59" fmla="*/ 12934579 h 13717085"/>
              <a:gd name="connsiteX60" fmla="*/ 5923542 w 5935980"/>
              <a:gd name="connsiteY60" fmla="*/ 12968437 h 13717085"/>
              <a:gd name="connsiteX61" fmla="*/ 5183879 w 5935980"/>
              <a:gd name="connsiteY61" fmla="*/ 13712811 h 13717085"/>
              <a:gd name="connsiteX62" fmla="*/ 5099231 w 5935980"/>
              <a:gd name="connsiteY62" fmla="*/ 13717085 h 13717085"/>
              <a:gd name="connsiteX63" fmla="*/ 5099191 w 5935980"/>
              <a:gd name="connsiteY63" fmla="*/ 13717085 h 13717085"/>
              <a:gd name="connsiteX64" fmla="*/ 0 w 5935980"/>
              <a:gd name="connsiteY64" fmla="*/ 13717085 h 13717085"/>
              <a:gd name="connsiteX65" fmla="*/ 0 w 5935980"/>
              <a:gd name="connsiteY6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303866 w 5935980"/>
              <a:gd name="connsiteY35" fmla="*/ 600361 h 13717085"/>
              <a:gd name="connsiteX36" fmla="*/ 4306660 w 5935980"/>
              <a:gd name="connsiteY36" fmla="*/ 589493 h 13717085"/>
              <a:gd name="connsiteX37" fmla="*/ 4349980 w 5935980"/>
              <a:gd name="connsiteY37" fmla="*/ 481450 h 13717085"/>
              <a:gd name="connsiteX38" fmla="*/ 4391022 w 5935980"/>
              <a:gd name="connsiteY38" fmla="*/ 405834 h 13717085"/>
              <a:gd name="connsiteX39" fmla="*/ 4427740 w 5935980"/>
              <a:gd name="connsiteY39" fmla="*/ 347765 h 13717085"/>
              <a:gd name="connsiteX40" fmla="*/ 4482795 w 5935980"/>
              <a:gd name="connsiteY40" fmla="*/ 281037 h 13717085"/>
              <a:gd name="connsiteX41" fmla="*/ 4528351 w 5935980"/>
              <a:gd name="connsiteY41" fmla="*/ 231507 h 13717085"/>
              <a:gd name="connsiteX42" fmla="*/ 4648802 w 5935980"/>
              <a:gd name="connsiteY42" fmla="*/ 135679 h 13717085"/>
              <a:gd name="connsiteX43" fmla="*/ 4730659 w 5935980"/>
              <a:gd name="connsiteY43" fmla="*/ 91249 h 13717085"/>
              <a:gd name="connsiteX44" fmla="*/ 4806057 w 5935980"/>
              <a:gd name="connsiteY44" fmla="*/ 55482 h 13717085"/>
              <a:gd name="connsiteX45" fmla="*/ 4939108 w 5935980"/>
              <a:gd name="connsiteY45" fmla="*/ 16873 h 13717085"/>
              <a:gd name="connsiteX46" fmla="*/ 5017075 w 5935980"/>
              <a:gd name="connsiteY46" fmla="*/ 5232 h 13717085"/>
              <a:gd name="connsiteX47" fmla="*/ 5098894 w 5935980"/>
              <a:gd name="connsiteY47" fmla="*/ 1101 h 13717085"/>
              <a:gd name="connsiteX48" fmla="*/ 5099211 w 5935980"/>
              <a:gd name="connsiteY48" fmla="*/ 1086 h 13717085"/>
              <a:gd name="connsiteX49" fmla="*/ 5099212 w 5935980"/>
              <a:gd name="connsiteY49" fmla="*/ 1086 h 13717085"/>
              <a:gd name="connsiteX50" fmla="*/ 5099211 w 5935980"/>
              <a:gd name="connsiteY50" fmla="*/ 1085 h 13717085"/>
              <a:gd name="connsiteX51" fmla="*/ 5130039 w 5935980"/>
              <a:gd name="connsiteY51" fmla="*/ 1316 h 13717085"/>
              <a:gd name="connsiteX52" fmla="*/ 5153050 w 5935980"/>
              <a:gd name="connsiteY52" fmla="*/ 6514 h 13717085"/>
              <a:gd name="connsiteX53" fmla="*/ 5266101 w 5935980"/>
              <a:gd name="connsiteY53" fmla="*/ 17910 h 13717085"/>
              <a:gd name="connsiteX54" fmla="*/ 5923028 w 5935980"/>
              <a:gd name="connsiteY54" fmla="*/ 744511 h 13717085"/>
              <a:gd name="connsiteX55" fmla="*/ 5926177 w 5935980"/>
              <a:gd name="connsiteY55" fmla="*/ 806873 h 13717085"/>
              <a:gd name="connsiteX56" fmla="*/ 5935980 w 5935980"/>
              <a:gd name="connsiteY56" fmla="*/ 816425 h 13717085"/>
              <a:gd name="connsiteX57" fmla="*/ 5935980 w 5935980"/>
              <a:gd name="connsiteY57" fmla="*/ 12894126 h 13717085"/>
              <a:gd name="connsiteX58" fmla="*/ 5925145 w 5935980"/>
              <a:gd name="connsiteY58" fmla="*/ 12934579 h 13717085"/>
              <a:gd name="connsiteX59" fmla="*/ 5923542 w 5935980"/>
              <a:gd name="connsiteY59" fmla="*/ 12968437 h 13717085"/>
              <a:gd name="connsiteX60" fmla="*/ 5183879 w 5935980"/>
              <a:gd name="connsiteY60" fmla="*/ 13712811 h 13717085"/>
              <a:gd name="connsiteX61" fmla="*/ 5099231 w 5935980"/>
              <a:gd name="connsiteY61" fmla="*/ 13717085 h 13717085"/>
              <a:gd name="connsiteX62" fmla="*/ 5099191 w 5935980"/>
              <a:gd name="connsiteY62" fmla="*/ 13717085 h 13717085"/>
              <a:gd name="connsiteX63" fmla="*/ 0 w 5935980"/>
              <a:gd name="connsiteY63" fmla="*/ 13717085 h 13717085"/>
              <a:gd name="connsiteX64" fmla="*/ 0 w 5935980"/>
              <a:gd name="connsiteY6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5383 w 5935980"/>
              <a:gd name="connsiteY33" fmla="*/ 592678 h 13717085"/>
              <a:gd name="connsiteX34" fmla="*/ 4303866 w 5935980"/>
              <a:gd name="connsiteY34" fmla="*/ 600361 h 13717085"/>
              <a:gd name="connsiteX35" fmla="*/ 4303866 w 5935980"/>
              <a:gd name="connsiteY35" fmla="*/ 600361 h 13717085"/>
              <a:gd name="connsiteX36" fmla="*/ 4349980 w 5935980"/>
              <a:gd name="connsiteY36" fmla="*/ 481450 h 13717085"/>
              <a:gd name="connsiteX37" fmla="*/ 4391022 w 5935980"/>
              <a:gd name="connsiteY37" fmla="*/ 405834 h 13717085"/>
              <a:gd name="connsiteX38" fmla="*/ 4427740 w 5935980"/>
              <a:gd name="connsiteY38" fmla="*/ 347765 h 13717085"/>
              <a:gd name="connsiteX39" fmla="*/ 4482795 w 5935980"/>
              <a:gd name="connsiteY39" fmla="*/ 281037 h 13717085"/>
              <a:gd name="connsiteX40" fmla="*/ 4528351 w 5935980"/>
              <a:gd name="connsiteY40" fmla="*/ 231507 h 13717085"/>
              <a:gd name="connsiteX41" fmla="*/ 4648802 w 5935980"/>
              <a:gd name="connsiteY41" fmla="*/ 135679 h 13717085"/>
              <a:gd name="connsiteX42" fmla="*/ 4730659 w 5935980"/>
              <a:gd name="connsiteY42" fmla="*/ 91249 h 13717085"/>
              <a:gd name="connsiteX43" fmla="*/ 4806057 w 5935980"/>
              <a:gd name="connsiteY43" fmla="*/ 55482 h 13717085"/>
              <a:gd name="connsiteX44" fmla="*/ 4939108 w 5935980"/>
              <a:gd name="connsiteY44" fmla="*/ 16873 h 13717085"/>
              <a:gd name="connsiteX45" fmla="*/ 5017075 w 5935980"/>
              <a:gd name="connsiteY45" fmla="*/ 5232 h 13717085"/>
              <a:gd name="connsiteX46" fmla="*/ 5098894 w 5935980"/>
              <a:gd name="connsiteY46" fmla="*/ 1101 h 13717085"/>
              <a:gd name="connsiteX47" fmla="*/ 5099211 w 5935980"/>
              <a:gd name="connsiteY47" fmla="*/ 1086 h 13717085"/>
              <a:gd name="connsiteX48" fmla="*/ 5099212 w 5935980"/>
              <a:gd name="connsiteY48" fmla="*/ 1086 h 13717085"/>
              <a:gd name="connsiteX49" fmla="*/ 5099211 w 5935980"/>
              <a:gd name="connsiteY49" fmla="*/ 1085 h 13717085"/>
              <a:gd name="connsiteX50" fmla="*/ 5130039 w 5935980"/>
              <a:gd name="connsiteY50" fmla="*/ 1316 h 13717085"/>
              <a:gd name="connsiteX51" fmla="*/ 5153050 w 5935980"/>
              <a:gd name="connsiteY51" fmla="*/ 6514 h 13717085"/>
              <a:gd name="connsiteX52" fmla="*/ 5266101 w 5935980"/>
              <a:gd name="connsiteY52" fmla="*/ 17910 h 13717085"/>
              <a:gd name="connsiteX53" fmla="*/ 5923028 w 5935980"/>
              <a:gd name="connsiteY53" fmla="*/ 744511 h 13717085"/>
              <a:gd name="connsiteX54" fmla="*/ 5926177 w 5935980"/>
              <a:gd name="connsiteY54" fmla="*/ 806873 h 13717085"/>
              <a:gd name="connsiteX55" fmla="*/ 5935980 w 5935980"/>
              <a:gd name="connsiteY55" fmla="*/ 816425 h 13717085"/>
              <a:gd name="connsiteX56" fmla="*/ 5935980 w 5935980"/>
              <a:gd name="connsiteY56" fmla="*/ 12894126 h 13717085"/>
              <a:gd name="connsiteX57" fmla="*/ 5925145 w 5935980"/>
              <a:gd name="connsiteY57" fmla="*/ 12934579 h 13717085"/>
              <a:gd name="connsiteX58" fmla="*/ 5923542 w 5935980"/>
              <a:gd name="connsiteY58" fmla="*/ 12968437 h 13717085"/>
              <a:gd name="connsiteX59" fmla="*/ 5183879 w 5935980"/>
              <a:gd name="connsiteY59" fmla="*/ 13712811 h 13717085"/>
              <a:gd name="connsiteX60" fmla="*/ 5099231 w 5935980"/>
              <a:gd name="connsiteY60" fmla="*/ 13717085 h 13717085"/>
              <a:gd name="connsiteX61" fmla="*/ 5099191 w 5935980"/>
              <a:gd name="connsiteY61" fmla="*/ 13717085 h 13717085"/>
              <a:gd name="connsiteX62" fmla="*/ 0 w 5935980"/>
              <a:gd name="connsiteY62" fmla="*/ 13717085 h 13717085"/>
              <a:gd name="connsiteX63" fmla="*/ 0 w 5935980"/>
              <a:gd name="connsiteY6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482795 w 5935980"/>
              <a:gd name="connsiteY38" fmla="*/ 281037 h 13717085"/>
              <a:gd name="connsiteX39" fmla="*/ 4528351 w 5935980"/>
              <a:gd name="connsiteY39" fmla="*/ 231507 h 13717085"/>
              <a:gd name="connsiteX40" fmla="*/ 4648802 w 5935980"/>
              <a:gd name="connsiteY40" fmla="*/ 135679 h 13717085"/>
              <a:gd name="connsiteX41" fmla="*/ 4730659 w 5935980"/>
              <a:gd name="connsiteY41" fmla="*/ 91249 h 13717085"/>
              <a:gd name="connsiteX42" fmla="*/ 4806057 w 5935980"/>
              <a:gd name="connsiteY42" fmla="*/ 55482 h 13717085"/>
              <a:gd name="connsiteX43" fmla="*/ 4939108 w 5935980"/>
              <a:gd name="connsiteY43" fmla="*/ 16873 h 13717085"/>
              <a:gd name="connsiteX44" fmla="*/ 5017075 w 5935980"/>
              <a:gd name="connsiteY44" fmla="*/ 5232 h 13717085"/>
              <a:gd name="connsiteX45" fmla="*/ 5098894 w 5935980"/>
              <a:gd name="connsiteY45" fmla="*/ 1101 h 13717085"/>
              <a:gd name="connsiteX46" fmla="*/ 5099211 w 5935980"/>
              <a:gd name="connsiteY46" fmla="*/ 1086 h 13717085"/>
              <a:gd name="connsiteX47" fmla="*/ 5099212 w 5935980"/>
              <a:gd name="connsiteY47" fmla="*/ 1086 h 13717085"/>
              <a:gd name="connsiteX48" fmla="*/ 5099211 w 5935980"/>
              <a:gd name="connsiteY48" fmla="*/ 1085 h 13717085"/>
              <a:gd name="connsiteX49" fmla="*/ 5130039 w 5935980"/>
              <a:gd name="connsiteY49" fmla="*/ 1316 h 13717085"/>
              <a:gd name="connsiteX50" fmla="*/ 5153050 w 5935980"/>
              <a:gd name="connsiteY50" fmla="*/ 6514 h 13717085"/>
              <a:gd name="connsiteX51" fmla="*/ 5266101 w 5935980"/>
              <a:gd name="connsiteY51" fmla="*/ 17910 h 13717085"/>
              <a:gd name="connsiteX52" fmla="*/ 5923028 w 5935980"/>
              <a:gd name="connsiteY52" fmla="*/ 744511 h 13717085"/>
              <a:gd name="connsiteX53" fmla="*/ 5926177 w 5935980"/>
              <a:gd name="connsiteY53" fmla="*/ 806873 h 13717085"/>
              <a:gd name="connsiteX54" fmla="*/ 5935980 w 5935980"/>
              <a:gd name="connsiteY54" fmla="*/ 816425 h 13717085"/>
              <a:gd name="connsiteX55" fmla="*/ 5935980 w 5935980"/>
              <a:gd name="connsiteY55" fmla="*/ 12894126 h 13717085"/>
              <a:gd name="connsiteX56" fmla="*/ 5925145 w 5935980"/>
              <a:gd name="connsiteY56" fmla="*/ 12934579 h 13717085"/>
              <a:gd name="connsiteX57" fmla="*/ 5923542 w 5935980"/>
              <a:gd name="connsiteY57" fmla="*/ 12968437 h 13717085"/>
              <a:gd name="connsiteX58" fmla="*/ 5183879 w 5935980"/>
              <a:gd name="connsiteY58" fmla="*/ 13712811 h 13717085"/>
              <a:gd name="connsiteX59" fmla="*/ 5099231 w 5935980"/>
              <a:gd name="connsiteY59" fmla="*/ 13717085 h 13717085"/>
              <a:gd name="connsiteX60" fmla="*/ 5099191 w 5935980"/>
              <a:gd name="connsiteY60" fmla="*/ 13717085 h 13717085"/>
              <a:gd name="connsiteX61" fmla="*/ 0 w 5935980"/>
              <a:gd name="connsiteY61" fmla="*/ 13717085 h 13717085"/>
              <a:gd name="connsiteX62" fmla="*/ 0 w 5935980"/>
              <a:gd name="connsiteY6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528351 w 5935980"/>
              <a:gd name="connsiteY38" fmla="*/ 231507 h 13717085"/>
              <a:gd name="connsiteX39" fmla="*/ 4648802 w 5935980"/>
              <a:gd name="connsiteY39" fmla="*/ 135679 h 13717085"/>
              <a:gd name="connsiteX40" fmla="*/ 4730659 w 5935980"/>
              <a:gd name="connsiteY40" fmla="*/ 91249 h 13717085"/>
              <a:gd name="connsiteX41" fmla="*/ 4806057 w 5935980"/>
              <a:gd name="connsiteY41" fmla="*/ 55482 h 13717085"/>
              <a:gd name="connsiteX42" fmla="*/ 4939108 w 5935980"/>
              <a:gd name="connsiteY42" fmla="*/ 16873 h 13717085"/>
              <a:gd name="connsiteX43" fmla="*/ 5017075 w 5935980"/>
              <a:gd name="connsiteY43" fmla="*/ 5232 h 13717085"/>
              <a:gd name="connsiteX44" fmla="*/ 5098894 w 5935980"/>
              <a:gd name="connsiteY44" fmla="*/ 1101 h 13717085"/>
              <a:gd name="connsiteX45" fmla="*/ 5099211 w 5935980"/>
              <a:gd name="connsiteY45" fmla="*/ 1086 h 13717085"/>
              <a:gd name="connsiteX46" fmla="*/ 5099212 w 5935980"/>
              <a:gd name="connsiteY46" fmla="*/ 1086 h 13717085"/>
              <a:gd name="connsiteX47" fmla="*/ 5099211 w 5935980"/>
              <a:gd name="connsiteY47" fmla="*/ 1085 h 13717085"/>
              <a:gd name="connsiteX48" fmla="*/ 5130039 w 5935980"/>
              <a:gd name="connsiteY48" fmla="*/ 1316 h 13717085"/>
              <a:gd name="connsiteX49" fmla="*/ 5153050 w 5935980"/>
              <a:gd name="connsiteY49" fmla="*/ 6514 h 13717085"/>
              <a:gd name="connsiteX50" fmla="*/ 5266101 w 5935980"/>
              <a:gd name="connsiteY50" fmla="*/ 17910 h 13717085"/>
              <a:gd name="connsiteX51" fmla="*/ 5923028 w 5935980"/>
              <a:gd name="connsiteY51" fmla="*/ 744511 h 13717085"/>
              <a:gd name="connsiteX52" fmla="*/ 5926177 w 5935980"/>
              <a:gd name="connsiteY52" fmla="*/ 806873 h 13717085"/>
              <a:gd name="connsiteX53" fmla="*/ 5935980 w 5935980"/>
              <a:gd name="connsiteY53" fmla="*/ 816425 h 13717085"/>
              <a:gd name="connsiteX54" fmla="*/ 5935980 w 5935980"/>
              <a:gd name="connsiteY54" fmla="*/ 12894126 h 13717085"/>
              <a:gd name="connsiteX55" fmla="*/ 5925145 w 5935980"/>
              <a:gd name="connsiteY55" fmla="*/ 12934579 h 13717085"/>
              <a:gd name="connsiteX56" fmla="*/ 5923542 w 5935980"/>
              <a:gd name="connsiteY56" fmla="*/ 12968437 h 13717085"/>
              <a:gd name="connsiteX57" fmla="*/ 5183879 w 5935980"/>
              <a:gd name="connsiteY57" fmla="*/ 13712811 h 13717085"/>
              <a:gd name="connsiteX58" fmla="*/ 5099231 w 5935980"/>
              <a:gd name="connsiteY58" fmla="*/ 13717085 h 13717085"/>
              <a:gd name="connsiteX59" fmla="*/ 5099191 w 5935980"/>
              <a:gd name="connsiteY59" fmla="*/ 13717085 h 13717085"/>
              <a:gd name="connsiteX60" fmla="*/ 0 w 5935980"/>
              <a:gd name="connsiteY60" fmla="*/ 13717085 h 13717085"/>
              <a:gd name="connsiteX61" fmla="*/ 0 w 5935980"/>
              <a:gd name="connsiteY6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513661 w 5935980"/>
              <a:gd name="connsiteY22" fmla="*/ 243627 h 13717085"/>
              <a:gd name="connsiteX23" fmla="*/ 4482795 w 5935980"/>
              <a:gd name="connsiteY23" fmla="*/ 281037 h 13717085"/>
              <a:gd name="connsiteX24" fmla="*/ 4441639 w 5935980"/>
              <a:gd name="connsiteY24" fmla="*/ 325784 h 13717085"/>
              <a:gd name="connsiteX25" fmla="*/ 4427740 w 5935980"/>
              <a:gd name="connsiteY25" fmla="*/ 347765 h 13717085"/>
              <a:gd name="connsiteX26" fmla="*/ 4412544 w 5935980"/>
              <a:gd name="connsiteY26" fmla="*/ 366183 h 13717085"/>
              <a:gd name="connsiteX27" fmla="*/ 4391022 w 5935980"/>
              <a:gd name="connsiteY27" fmla="*/ 405834 h 13717085"/>
              <a:gd name="connsiteX28" fmla="*/ 4361712 w 5935980"/>
              <a:gd name="connsiteY28" fmla="*/ 452188 h 13717085"/>
              <a:gd name="connsiteX29" fmla="*/ 4349980 w 5935980"/>
              <a:gd name="connsiteY29" fmla="*/ 481450 h 13717085"/>
              <a:gd name="connsiteX30" fmla="*/ 4336195 w 5935980"/>
              <a:gd name="connsiteY30" fmla="*/ 506846 h 13717085"/>
              <a:gd name="connsiteX31" fmla="*/ 4308348 w 5935980"/>
              <a:gd name="connsiteY31" fmla="*/ 582928 h 13717085"/>
              <a:gd name="connsiteX32" fmla="*/ 4306660 w 5935980"/>
              <a:gd name="connsiteY32" fmla="*/ 589493 h 13717085"/>
              <a:gd name="connsiteX33" fmla="*/ 4303866 w 5935980"/>
              <a:gd name="connsiteY33" fmla="*/ 600361 h 13717085"/>
              <a:gd name="connsiteX34" fmla="*/ 4303866 w 5935980"/>
              <a:gd name="connsiteY34" fmla="*/ 600361 h 13717085"/>
              <a:gd name="connsiteX35" fmla="*/ 4349980 w 5935980"/>
              <a:gd name="connsiteY35" fmla="*/ 481450 h 13717085"/>
              <a:gd name="connsiteX36" fmla="*/ 4391022 w 5935980"/>
              <a:gd name="connsiteY36" fmla="*/ 405834 h 13717085"/>
              <a:gd name="connsiteX37" fmla="*/ 4427740 w 5935980"/>
              <a:gd name="connsiteY37" fmla="*/ 347765 h 13717085"/>
              <a:gd name="connsiteX38" fmla="*/ 4648802 w 5935980"/>
              <a:gd name="connsiteY38" fmla="*/ 135679 h 13717085"/>
              <a:gd name="connsiteX39" fmla="*/ 4730659 w 5935980"/>
              <a:gd name="connsiteY39" fmla="*/ 91249 h 13717085"/>
              <a:gd name="connsiteX40" fmla="*/ 4806057 w 5935980"/>
              <a:gd name="connsiteY40" fmla="*/ 55482 h 13717085"/>
              <a:gd name="connsiteX41" fmla="*/ 4939108 w 5935980"/>
              <a:gd name="connsiteY41" fmla="*/ 16873 h 13717085"/>
              <a:gd name="connsiteX42" fmla="*/ 5017075 w 5935980"/>
              <a:gd name="connsiteY42" fmla="*/ 5232 h 13717085"/>
              <a:gd name="connsiteX43" fmla="*/ 5098894 w 5935980"/>
              <a:gd name="connsiteY43" fmla="*/ 1101 h 13717085"/>
              <a:gd name="connsiteX44" fmla="*/ 5099211 w 5935980"/>
              <a:gd name="connsiteY44" fmla="*/ 1086 h 13717085"/>
              <a:gd name="connsiteX45" fmla="*/ 5099212 w 5935980"/>
              <a:gd name="connsiteY45" fmla="*/ 1086 h 13717085"/>
              <a:gd name="connsiteX46" fmla="*/ 5099211 w 5935980"/>
              <a:gd name="connsiteY46" fmla="*/ 1085 h 13717085"/>
              <a:gd name="connsiteX47" fmla="*/ 5130039 w 5935980"/>
              <a:gd name="connsiteY47" fmla="*/ 1316 h 13717085"/>
              <a:gd name="connsiteX48" fmla="*/ 5153050 w 5935980"/>
              <a:gd name="connsiteY48" fmla="*/ 6514 h 13717085"/>
              <a:gd name="connsiteX49" fmla="*/ 5266101 w 5935980"/>
              <a:gd name="connsiteY49" fmla="*/ 17910 h 13717085"/>
              <a:gd name="connsiteX50" fmla="*/ 5923028 w 5935980"/>
              <a:gd name="connsiteY50" fmla="*/ 744511 h 13717085"/>
              <a:gd name="connsiteX51" fmla="*/ 5926177 w 5935980"/>
              <a:gd name="connsiteY51" fmla="*/ 806873 h 13717085"/>
              <a:gd name="connsiteX52" fmla="*/ 5935980 w 5935980"/>
              <a:gd name="connsiteY52" fmla="*/ 816425 h 13717085"/>
              <a:gd name="connsiteX53" fmla="*/ 5935980 w 5935980"/>
              <a:gd name="connsiteY53" fmla="*/ 12894126 h 13717085"/>
              <a:gd name="connsiteX54" fmla="*/ 5925145 w 5935980"/>
              <a:gd name="connsiteY54" fmla="*/ 12934579 h 13717085"/>
              <a:gd name="connsiteX55" fmla="*/ 5923542 w 5935980"/>
              <a:gd name="connsiteY55" fmla="*/ 12968437 h 13717085"/>
              <a:gd name="connsiteX56" fmla="*/ 5183879 w 5935980"/>
              <a:gd name="connsiteY56" fmla="*/ 13712811 h 13717085"/>
              <a:gd name="connsiteX57" fmla="*/ 5099231 w 5935980"/>
              <a:gd name="connsiteY57" fmla="*/ 13717085 h 13717085"/>
              <a:gd name="connsiteX58" fmla="*/ 5099191 w 5935980"/>
              <a:gd name="connsiteY58" fmla="*/ 13717085 h 13717085"/>
              <a:gd name="connsiteX59" fmla="*/ 0 w 5935980"/>
              <a:gd name="connsiteY59" fmla="*/ 13717085 h 13717085"/>
              <a:gd name="connsiteX60" fmla="*/ 0 w 5935980"/>
              <a:gd name="connsiteY6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528351 w 5935980"/>
              <a:gd name="connsiteY21" fmla="*/ 231507 h 13717085"/>
              <a:gd name="connsiteX22" fmla="*/ 4482795 w 5935980"/>
              <a:gd name="connsiteY22" fmla="*/ 281037 h 13717085"/>
              <a:gd name="connsiteX23" fmla="*/ 4441639 w 5935980"/>
              <a:gd name="connsiteY23" fmla="*/ 325784 h 13717085"/>
              <a:gd name="connsiteX24" fmla="*/ 4427740 w 5935980"/>
              <a:gd name="connsiteY24" fmla="*/ 347765 h 13717085"/>
              <a:gd name="connsiteX25" fmla="*/ 4412544 w 5935980"/>
              <a:gd name="connsiteY25" fmla="*/ 366183 h 13717085"/>
              <a:gd name="connsiteX26" fmla="*/ 4391022 w 5935980"/>
              <a:gd name="connsiteY26" fmla="*/ 405834 h 13717085"/>
              <a:gd name="connsiteX27" fmla="*/ 4361712 w 5935980"/>
              <a:gd name="connsiteY27" fmla="*/ 452188 h 13717085"/>
              <a:gd name="connsiteX28" fmla="*/ 4349980 w 5935980"/>
              <a:gd name="connsiteY28" fmla="*/ 481450 h 13717085"/>
              <a:gd name="connsiteX29" fmla="*/ 4336195 w 5935980"/>
              <a:gd name="connsiteY29" fmla="*/ 506846 h 13717085"/>
              <a:gd name="connsiteX30" fmla="*/ 4308348 w 5935980"/>
              <a:gd name="connsiteY30" fmla="*/ 582928 h 13717085"/>
              <a:gd name="connsiteX31" fmla="*/ 4306660 w 5935980"/>
              <a:gd name="connsiteY31" fmla="*/ 589493 h 13717085"/>
              <a:gd name="connsiteX32" fmla="*/ 4303866 w 5935980"/>
              <a:gd name="connsiteY32" fmla="*/ 600361 h 13717085"/>
              <a:gd name="connsiteX33" fmla="*/ 4303866 w 5935980"/>
              <a:gd name="connsiteY33" fmla="*/ 600361 h 13717085"/>
              <a:gd name="connsiteX34" fmla="*/ 4349980 w 5935980"/>
              <a:gd name="connsiteY34" fmla="*/ 481450 h 13717085"/>
              <a:gd name="connsiteX35" fmla="*/ 4391022 w 5935980"/>
              <a:gd name="connsiteY35" fmla="*/ 405834 h 13717085"/>
              <a:gd name="connsiteX36" fmla="*/ 4427740 w 5935980"/>
              <a:gd name="connsiteY36" fmla="*/ 347765 h 13717085"/>
              <a:gd name="connsiteX37" fmla="*/ 4648802 w 5935980"/>
              <a:gd name="connsiteY37" fmla="*/ 135679 h 13717085"/>
              <a:gd name="connsiteX38" fmla="*/ 4730659 w 5935980"/>
              <a:gd name="connsiteY38" fmla="*/ 91249 h 13717085"/>
              <a:gd name="connsiteX39" fmla="*/ 4806057 w 5935980"/>
              <a:gd name="connsiteY39" fmla="*/ 55482 h 13717085"/>
              <a:gd name="connsiteX40" fmla="*/ 4939108 w 5935980"/>
              <a:gd name="connsiteY40" fmla="*/ 16873 h 13717085"/>
              <a:gd name="connsiteX41" fmla="*/ 5017075 w 5935980"/>
              <a:gd name="connsiteY41" fmla="*/ 5232 h 13717085"/>
              <a:gd name="connsiteX42" fmla="*/ 5098894 w 5935980"/>
              <a:gd name="connsiteY42" fmla="*/ 1101 h 13717085"/>
              <a:gd name="connsiteX43" fmla="*/ 5099211 w 5935980"/>
              <a:gd name="connsiteY43" fmla="*/ 1086 h 13717085"/>
              <a:gd name="connsiteX44" fmla="*/ 5099212 w 5935980"/>
              <a:gd name="connsiteY44" fmla="*/ 1086 h 13717085"/>
              <a:gd name="connsiteX45" fmla="*/ 5099211 w 5935980"/>
              <a:gd name="connsiteY45" fmla="*/ 1085 h 13717085"/>
              <a:gd name="connsiteX46" fmla="*/ 5130039 w 5935980"/>
              <a:gd name="connsiteY46" fmla="*/ 1316 h 13717085"/>
              <a:gd name="connsiteX47" fmla="*/ 5153050 w 5935980"/>
              <a:gd name="connsiteY47" fmla="*/ 6514 h 13717085"/>
              <a:gd name="connsiteX48" fmla="*/ 5266101 w 5935980"/>
              <a:gd name="connsiteY48" fmla="*/ 17910 h 13717085"/>
              <a:gd name="connsiteX49" fmla="*/ 5923028 w 5935980"/>
              <a:gd name="connsiteY49" fmla="*/ 744511 h 13717085"/>
              <a:gd name="connsiteX50" fmla="*/ 5926177 w 5935980"/>
              <a:gd name="connsiteY50" fmla="*/ 806873 h 13717085"/>
              <a:gd name="connsiteX51" fmla="*/ 5935980 w 5935980"/>
              <a:gd name="connsiteY51" fmla="*/ 816425 h 13717085"/>
              <a:gd name="connsiteX52" fmla="*/ 5935980 w 5935980"/>
              <a:gd name="connsiteY52" fmla="*/ 12894126 h 13717085"/>
              <a:gd name="connsiteX53" fmla="*/ 5925145 w 5935980"/>
              <a:gd name="connsiteY53" fmla="*/ 12934579 h 13717085"/>
              <a:gd name="connsiteX54" fmla="*/ 5923542 w 5935980"/>
              <a:gd name="connsiteY54" fmla="*/ 12968437 h 13717085"/>
              <a:gd name="connsiteX55" fmla="*/ 5183879 w 5935980"/>
              <a:gd name="connsiteY55" fmla="*/ 13712811 h 13717085"/>
              <a:gd name="connsiteX56" fmla="*/ 5099231 w 5935980"/>
              <a:gd name="connsiteY56" fmla="*/ 13717085 h 13717085"/>
              <a:gd name="connsiteX57" fmla="*/ 5099191 w 5935980"/>
              <a:gd name="connsiteY57" fmla="*/ 13717085 h 13717085"/>
              <a:gd name="connsiteX58" fmla="*/ 0 w 5935980"/>
              <a:gd name="connsiteY58" fmla="*/ 13717085 h 13717085"/>
              <a:gd name="connsiteX59" fmla="*/ 0 w 5935980"/>
              <a:gd name="connsiteY5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542421 w 5935980"/>
              <a:gd name="connsiteY20" fmla="*/ 216209 h 13717085"/>
              <a:gd name="connsiteX21" fmla="*/ 4482795 w 5935980"/>
              <a:gd name="connsiteY21" fmla="*/ 281037 h 13717085"/>
              <a:gd name="connsiteX22" fmla="*/ 4441639 w 5935980"/>
              <a:gd name="connsiteY22" fmla="*/ 325784 h 13717085"/>
              <a:gd name="connsiteX23" fmla="*/ 4427740 w 5935980"/>
              <a:gd name="connsiteY23" fmla="*/ 347765 h 13717085"/>
              <a:gd name="connsiteX24" fmla="*/ 4412544 w 5935980"/>
              <a:gd name="connsiteY24" fmla="*/ 366183 h 13717085"/>
              <a:gd name="connsiteX25" fmla="*/ 4391022 w 5935980"/>
              <a:gd name="connsiteY25" fmla="*/ 405834 h 13717085"/>
              <a:gd name="connsiteX26" fmla="*/ 4361712 w 5935980"/>
              <a:gd name="connsiteY26" fmla="*/ 452188 h 13717085"/>
              <a:gd name="connsiteX27" fmla="*/ 4349980 w 5935980"/>
              <a:gd name="connsiteY27" fmla="*/ 481450 h 13717085"/>
              <a:gd name="connsiteX28" fmla="*/ 4336195 w 5935980"/>
              <a:gd name="connsiteY28" fmla="*/ 506846 h 13717085"/>
              <a:gd name="connsiteX29" fmla="*/ 4308348 w 5935980"/>
              <a:gd name="connsiteY29" fmla="*/ 582928 h 13717085"/>
              <a:gd name="connsiteX30" fmla="*/ 4306660 w 5935980"/>
              <a:gd name="connsiteY30" fmla="*/ 589493 h 13717085"/>
              <a:gd name="connsiteX31" fmla="*/ 4303866 w 5935980"/>
              <a:gd name="connsiteY31" fmla="*/ 600361 h 13717085"/>
              <a:gd name="connsiteX32" fmla="*/ 4303866 w 5935980"/>
              <a:gd name="connsiteY32" fmla="*/ 600361 h 13717085"/>
              <a:gd name="connsiteX33" fmla="*/ 4349980 w 5935980"/>
              <a:gd name="connsiteY33" fmla="*/ 481450 h 13717085"/>
              <a:gd name="connsiteX34" fmla="*/ 4391022 w 5935980"/>
              <a:gd name="connsiteY34" fmla="*/ 405834 h 13717085"/>
              <a:gd name="connsiteX35" fmla="*/ 4427740 w 5935980"/>
              <a:gd name="connsiteY35" fmla="*/ 347765 h 13717085"/>
              <a:gd name="connsiteX36" fmla="*/ 4648802 w 5935980"/>
              <a:gd name="connsiteY36" fmla="*/ 135679 h 13717085"/>
              <a:gd name="connsiteX37" fmla="*/ 4730659 w 5935980"/>
              <a:gd name="connsiteY37" fmla="*/ 91249 h 13717085"/>
              <a:gd name="connsiteX38" fmla="*/ 4806057 w 5935980"/>
              <a:gd name="connsiteY38" fmla="*/ 55482 h 13717085"/>
              <a:gd name="connsiteX39" fmla="*/ 4939108 w 5935980"/>
              <a:gd name="connsiteY39" fmla="*/ 16873 h 13717085"/>
              <a:gd name="connsiteX40" fmla="*/ 5017075 w 5935980"/>
              <a:gd name="connsiteY40" fmla="*/ 5232 h 13717085"/>
              <a:gd name="connsiteX41" fmla="*/ 5098894 w 5935980"/>
              <a:gd name="connsiteY41" fmla="*/ 1101 h 13717085"/>
              <a:gd name="connsiteX42" fmla="*/ 5099211 w 5935980"/>
              <a:gd name="connsiteY42" fmla="*/ 1086 h 13717085"/>
              <a:gd name="connsiteX43" fmla="*/ 5099212 w 5935980"/>
              <a:gd name="connsiteY43" fmla="*/ 1086 h 13717085"/>
              <a:gd name="connsiteX44" fmla="*/ 5099211 w 5935980"/>
              <a:gd name="connsiteY44" fmla="*/ 1085 h 13717085"/>
              <a:gd name="connsiteX45" fmla="*/ 5130039 w 5935980"/>
              <a:gd name="connsiteY45" fmla="*/ 1316 h 13717085"/>
              <a:gd name="connsiteX46" fmla="*/ 5153050 w 5935980"/>
              <a:gd name="connsiteY46" fmla="*/ 6514 h 13717085"/>
              <a:gd name="connsiteX47" fmla="*/ 5266101 w 5935980"/>
              <a:gd name="connsiteY47" fmla="*/ 17910 h 13717085"/>
              <a:gd name="connsiteX48" fmla="*/ 5923028 w 5935980"/>
              <a:gd name="connsiteY48" fmla="*/ 744511 h 13717085"/>
              <a:gd name="connsiteX49" fmla="*/ 5926177 w 5935980"/>
              <a:gd name="connsiteY49" fmla="*/ 806873 h 13717085"/>
              <a:gd name="connsiteX50" fmla="*/ 5935980 w 5935980"/>
              <a:gd name="connsiteY50" fmla="*/ 816425 h 13717085"/>
              <a:gd name="connsiteX51" fmla="*/ 5935980 w 5935980"/>
              <a:gd name="connsiteY51" fmla="*/ 12894126 h 13717085"/>
              <a:gd name="connsiteX52" fmla="*/ 5925145 w 5935980"/>
              <a:gd name="connsiteY52" fmla="*/ 12934579 h 13717085"/>
              <a:gd name="connsiteX53" fmla="*/ 5923542 w 5935980"/>
              <a:gd name="connsiteY53" fmla="*/ 12968437 h 13717085"/>
              <a:gd name="connsiteX54" fmla="*/ 5183879 w 5935980"/>
              <a:gd name="connsiteY54" fmla="*/ 13712811 h 13717085"/>
              <a:gd name="connsiteX55" fmla="*/ 5099231 w 5935980"/>
              <a:gd name="connsiteY55" fmla="*/ 13717085 h 13717085"/>
              <a:gd name="connsiteX56" fmla="*/ 5099191 w 5935980"/>
              <a:gd name="connsiteY56" fmla="*/ 13717085 h 13717085"/>
              <a:gd name="connsiteX57" fmla="*/ 0 w 5935980"/>
              <a:gd name="connsiteY57" fmla="*/ 13717085 h 13717085"/>
              <a:gd name="connsiteX58" fmla="*/ 0 w 5935980"/>
              <a:gd name="connsiteY5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596615 w 5935980"/>
              <a:gd name="connsiteY19" fmla="*/ 175185 h 13717085"/>
              <a:gd name="connsiteX20" fmla="*/ 4482795 w 5935980"/>
              <a:gd name="connsiteY20" fmla="*/ 281037 h 13717085"/>
              <a:gd name="connsiteX21" fmla="*/ 4441639 w 5935980"/>
              <a:gd name="connsiteY21" fmla="*/ 325784 h 13717085"/>
              <a:gd name="connsiteX22" fmla="*/ 4427740 w 5935980"/>
              <a:gd name="connsiteY22" fmla="*/ 347765 h 13717085"/>
              <a:gd name="connsiteX23" fmla="*/ 4412544 w 5935980"/>
              <a:gd name="connsiteY23" fmla="*/ 366183 h 13717085"/>
              <a:gd name="connsiteX24" fmla="*/ 4391022 w 5935980"/>
              <a:gd name="connsiteY24" fmla="*/ 405834 h 13717085"/>
              <a:gd name="connsiteX25" fmla="*/ 4361712 w 5935980"/>
              <a:gd name="connsiteY25" fmla="*/ 452188 h 13717085"/>
              <a:gd name="connsiteX26" fmla="*/ 4349980 w 5935980"/>
              <a:gd name="connsiteY26" fmla="*/ 481450 h 13717085"/>
              <a:gd name="connsiteX27" fmla="*/ 4336195 w 5935980"/>
              <a:gd name="connsiteY27" fmla="*/ 506846 h 13717085"/>
              <a:gd name="connsiteX28" fmla="*/ 4308348 w 5935980"/>
              <a:gd name="connsiteY28" fmla="*/ 582928 h 13717085"/>
              <a:gd name="connsiteX29" fmla="*/ 4306660 w 5935980"/>
              <a:gd name="connsiteY29" fmla="*/ 589493 h 13717085"/>
              <a:gd name="connsiteX30" fmla="*/ 4303866 w 5935980"/>
              <a:gd name="connsiteY30" fmla="*/ 600361 h 13717085"/>
              <a:gd name="connsiteX31" fmla="*/ 4303866 w 5935980"/>
              <a:gd name="connsiteY31" fmla="*/ 600361 h 13717085"/>
              <a:gd name="connsiteX32" fmla="*/ 4349980 w 5935980"/>
              <a:gd name="connsiteY32" fmla="*/ 481450 h 13717085"/>
              <a:gd name="connsiteX33" fmla="*/ 4391022 w 5935980"/>
              <a:gd name="connsiteY33" fmla="*/ 405834 h 13717085"/>
              <a:gd name="connsiteX34" fmla="*/ 4427740 w 5935980"/>
              <a:gd name="connsiteY34" fmla="*/ 347765 h 13717085"/>
              <a:gd name="connsiteX35" fmla="*/ 4648802 w 5935980"/>
              <a:gd name="connsiteY35" fmla="*/ 135679 h 13717085"/>
              <a:gd name="connsiteX36" fmla="*/ 4730659 w 5935980"/>
              <a:gd name="connsiteY36" fmla="*/ 91249 h 13717085"/>
              <a:gd name="connsiteX37" fmla="*/ 4806057 w 5935980"/>
              <a:gd name="connsiteY37" fmla="*/ 55482 h 13717085"/>
              <a:gd name="connsiteX38" fmla="*/ 4939108 w 5935980"/>
              <a:gd name="connsiteY38" fmla="*/ 16873 h 13717085"/>
              <a:gd name="connsiteX39" fmla="*/ 5017075 w 5935980"/>
              <a:gd name="connsiteY39" fmla="*/ 5232 h 13717085"/>
              <a:gd name="connsiteX40" fmla="*/ 5098894 w 5935980"/>
              <a:gd name="connsiteY40" fmla="*/ 1101 h 13717085"/>
              <a:gd name="connsiteX41" fmla="*/ 5099211 w 5935980"/>
              <a:gd name="connsiteY41" fmla="*/ 1086 h 13717085"/>
              <a:gd name="connsiteX42" fmla="*/ 5099212 w 5935980"/>
              <a:gd name="connsiteY42" fmla="*/ 1086 h 13717085"/>
              <a:gd name="connsiteX43" fmla="*/ 5099211 w 5935980"/>
              <a:gd name="connsiteY43" fmla="*/ 1085 h 13717085"/>
              <a:gd name="connsiteX44" fmla="*/ 5130039 w 5935980"/>
              <a:gd name="connsiteY44" fmla="*/ 1316 h 13717085"/>
              <a:gd name="connsiteX45" fmla="*/ 5153050 w 5935980"/>
              <a:gd name="connsiteY45" fmla="*/ 6514 h 13717085"/>
              <a:gd name="connsiteX46" fmla="*/ 5266101 w 5935980"/>
              <a:gd name="connsiteY46" fmla="*/ 17910 h 13717085"/>
              <a:gd name="connsiteX47" fmla="*/ 5923028 w 5935980"/>
              <a:gd name="connsiteY47" fmla="*/ 744511 h 13717085"/>
              <a:gd name="connsiteX48" fmla="*/ 5926177 w 5935980"/>
              <a:gd name="connsiteY48" fmla="*/ 806873 h 13717085"/>
              <a:gd name="connsiteX49" fmla="*/ 5935980 w 5935980"/>
              <a:gd name="connsiteY49" fmla="*/ 816425 h 13717085"/>
              <a:gd name="connsiteX50" fmla="*/ 5935980 w 5935980"/>
              <a:gd name="connsiteY50" fmla="*/ 12894126 h 13717085"/>
              <a:gd name="connsiteX51" fmla="*/ 5925145 w 5935980"/>
              <a:gd name="connsiteY51" fmla="*/ 12934579 h 13717085"/>
              <a:gd name="connsiteX52" fmla="*/ 5923542 w 5935980"/>
              <a:gd name="connsiteY52" fmla="*/ 12968437 h 13717085"/>
              <a:gd name="connsiteX53" fmla="*/ 5183879 w 5935980"/>
              <a:gd name="connsiteY53" fmla="*/ 13712811 h 13717085"/>
              <a:gd name="connsiteX54" fmla="*/ 5099231 w 5935980"/>
              <a:gd name="connsiteY54" fmla="*/ 13717085 h 13717085"/>
              <a:gd name="connsiteX55" fmla="*/ 5099191 w 5935980"/>
              <a:gd name="connsiteY55" fmla="*/ 13717085 h 13717085"/>
              <a:gd name="connsiteX56" fmla="*/ 0 w 5935980"/>
              <a:gd name="connsiteY56" fmla="*/ 13717085 h 13717085"/>
              <a:gd name="connsiteX57" fmla="*/ 0 w 5935980"/>
              <a:gd name="connsiteY5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482795 w 5935980"/>
              <a:gd name="connsiteY19" fmla="*/ 281037 h 13717085"/>
              <a:gd name="connsiteX20" fmla="*/ 4441639 w 5935980"/>
              <a:gd name="connsiteY20" fmla="*/ 325784 h 13717085"/>
              <a:gd name="connsiteX21" fmla="*/ 4427740 w 5935980"/>
              <a:gd name="connsiteY21" fmla="*/ 347765 h 13717085"/>
              <a:gd name="connsiteX22" fmla="*/ 4412544 w 5935980"/>
              <a:gd name="connsiteY22" fmla="*/ 366183 h 13717085"/>
              <a:gd name="connsiteX23" fmla="*/ 4391022 w 5935980"/>
              <a:gd name="connsiteY23" fmla="*/ 405834 h 13717085"/>
              <a:gd name="connsiteX24" fmla="*/ 4361712 w 5935980"/>
              <a:gd name="connsiteY24" fmla="*/ 452188 h 13717085"/>
              <a:gd name="connsiteX25" fmla="*/ 4349980 w 5935980"/>
              <a:gd name="connsiteY25" fmla="*/ 481450 h 13717085"/>
              <a:gd name="connsiteX26" fmla="*/ 4336195 w 5935980"/>
              <a:gd name="connsiteY26" fmla="*/ 506846 h 13717085"/>
              <a:gd name="connsiteX27" fmla="*/ 4308348 w 5935980"/>
              <a:gd name="connsiteY27" fmla="*/ 582928 h 13717085"/>
              <a:gd name="connsiteX28" fmla="*/ 4306660 w 5935980"/>
              <a:gd name="connsiteY28" fmla="*/ 589493 h 13717085"/>
              <a:gd name="connsiteX29" fmla="*/ 4303866 w 5935980"/>
              <a:gd name="connsiteY29" fmla="*/ 600361 h 13717085"/>
              <a:gd name="connsiteX30" fmla="*/ 4303866 w 5935980"/>
              <a:gd name="connsiteY30" fmla="*/ 600361 h 13717085"/>
              <a:gd name="connsiteX31" fmla="*/ 4349980 w 5935980"/>
              <a:gd name="connsiteY31" fmla="*/ 481450 h 13717085"/>
              <a:gd name="connsiteX32" fmla="*/ 4391022 w 5935980"/>
              <a:gd name="connsiteY32" fmla="*/ 405834 h 13717085"/>
              <a:gd name="connsiteX33" fmla="*/ 4427740 w 5935980"/>
              <a:gd name="connsiteY33" fmla="*/ 347765 h 13717085"/>
              <a:gd name="connsiteX34" fmla="*/ 4648802 w 5935980"/>
              <a:gd name="connsiteY34" fmla="*/ 135679 h 13717085"/>
              <a:gd name="connsiteX35" fmla="*/ 4730659 w 5935980"/>
              <a:gd name="connsiteY35" fmla="*/ 91249 h 13717085"/>
              <a:gd name="connsiteX36" fmla="*/ 4806057 w 5935980"/>
              <a:gd name="connsiteY36" fmla="*/ 55482 h 13717085"/>
              <a:gd name="connsiteX37" fmla="*/ 4939108 w 5935980"/>
              <a:gd name="connsiteY37" fmla="*/ 16873 h 13717085"/>
              <a:gd name="connsiteX38" fmla="*/ 5017075 w 5935980"/>
              <a:gd name="connsiteY38" fmla="*/ 5232 h 13717085"/>
              <a:gd name="connsiteX39" fmla="*/ 5098894 w 5935980"/>
              <a:gd name="connsiteY39" fmla="*/ 1101 h 13717085"/>
              <a:gd name="connsiteX40" fmla="*/ 5099211 w 5935980"/>
              <a:gd name="connsiteY40" fmla="*/ 1086 h 13717085"/>
              <a:gd name="connsiteX41" fmla="*/ 5099212 w 5935980"/>
              <a:gd name="connsiteY41" fmla="*/ 1086 h 13717085"/>
              <a:gd name="connsiteX42" fmla="*/ 5099211 w 5935980"/>
              <a:gd name="connsiteY42" fmla="*/ 1085 h 13717085"/>
              <a:gd name="connsiteX43" fmla="*/ 5130039 w 5935980"/>
              <a:gd name="connsiteY43" fmla="*/ 1316 h 13717085"/>
              <a:gd name="connsiteX44" fmla="*/ 5153050 w 5935980"/>
              <a:gd name="connsiteY44" fmla="*/ 6514 h 13717085"/>
              <a:gd name="connsiteX45" fmla="*/ 5266101 w 5935980"/>
              <a:gd name="connsiteY45" fmla="*/ 17910 h 13717085"/>
              <a:gd name="connsiteX46" fmla="*/ 5923028 w 5935980"/>
              <a:gd name="connsiteY46" fmla="*/ 744511 h 13717085"/>
              <a:gd name="connsiteX47" fmla="*/ 5926177 w 5935980"/>
              <a:gd name="connsiteY47" fmla="*/ 806873 h 13717085"/>
              <a:gd name="connsiteX48" fmla="*/ 5935980 w 5935980"/>
              <a:gd name="connsiteY48" fmla="*/ 816425 h 13717085"/>
              <a:gd name="connsiteX49" fmla="*/ 5935980 w 5935980"/>
              <a:gd name="connsiteY49" fmla="*/ 12894126 h 13717085"/>
              <a:gd name="connsiteX50" fmla="*/ 5925145 w 5935980"/>
              <a:gd name="connsiteY50" fmla="*/ 12934579 h 13717085"/>
              <a:gd name="connsiteX51" fmla="*/ 5923542 w 5935980"/>
              <a:gd name="connsiteY51" fmla="*/ 12968437 h 13717085"/>
              <a:gd name="connsiteX52" fmla="*/ 5183879 w 5935980"/>
              <a:gd name="connsiteY52" fmla="*/ 13712811 h 13717085"/>
              <a:gd name="connsiteX53" fmla="*/ 5099231 w 5935980"/>
              <a:gd name="connsiteY53" fmla="*/ 13717085 h 13717085"/>
              <a:gd name="connsiteX54" fmla="*/ 5099191 w 5935980"/>
              <a:gd name="connsiteY54" fmla="*/ 13717085 h 13717085"/>
              <a:gd name="connsiteX55" fmla="*/ 0 w 5935980"/>
              <a:gd name="connsiteY55" fmla="*/ 13717085 h 13717085"/>
              <a:gd name="connsiteX56" fmla="*/ 0 w 5935980"/>
              <a:gd name="connsiteY5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636217 w 5935980"/>
              <a:gd name="connsiteY18" fmla="*/ 142510 h 13717085"/>
              <a:gd name="connsiteX19" fmla="*/ 4482795 w 5935980"/>
              <a:gd name="connsiteY19" fmla="*/ 281037 h 13717085"/>
              <a:gd name="connsiteX20" fmla="*/ 4441639 w 5935980"/>
              <a:gd name="connsiteY20" fmla="*/ 325784 h 13717085"/>
              <a:gd name="connsiteX21" fmla="*/ 4427740 w 5935980"/>
              <a:gd name="connsiteY21" fmla="*/ 347765 h 13717085"/>
              <a:gd name="connsiteX22" fmla="*/ 4412544 w 5935980"/>
              <a:gd name="connsiteY22" fmla="*/ 366183 h 13717085"/>
              <a:gd name="connsiteX23" fmla="*/ 4391022 w 5935980"/>
              <a:gd name="connsiteY23" fmla="*/ 405834 h 13717085"/>
              <a:gd name="connsiteX24" fmla="*/ 4361712 w 5935980"/>
              <a:gd name="connsiteY24" fmla="*/ 452188 h 13717085"/>
              <a:gd name="connsiteX25" fmla="*/ 4349980 w 5935980"/>
              <a:gd name="connsiteY25" fmla="*/ 481450 h 13717085"/>
              <a:gd name="connsiteX26" fmla="*/ 4336195 w 5935980"/>
              <a:gd name="connsiteY26" fmla="*/ 506846 h 13717085"/>
              <a:gd name="connsiteX27" fmla="*/ 4308348 w 5935980"/>
              <a:gd name="connsiteY27" fmla="*/ 582928 h 13717085"/>
              <a:gd name="connsiteX28" fmla="*/ 4306660 w 5935980"/>
              <a:gd name="connsiteY28" fmla="*/ 589493 h 13717085"/>
              <a:gd name="connsiteX29" fmla="*/ 4303866 w 5935980"/>
              <a:gd name="connsiteY29" fmla="*/ 600361 h 13717085"/>
              <a:gd name="connsiteX30" fmla="*/ 4303866 w 5935980"/>
              <a:gd name="connsiteY30" fmla="*/ 600361 h 13717085"/>
              <a:gd name="connsiteX31" fmla="*/ 4349980 w 5935980"/>
              <a:gd name="connsiteY31" fmla="*/ 481450 h 13717085"/>
              <a:gd name="connsiteX32" fmla="*/ 4391022 w 5935980"/>
              <a:gd name="connsiteY32" fmla="*/ 405834 h 13717085"/>
              <a:gd name="connsiteX33" fmla="*/ 4427740 w 5935980"/>
              <a:gd name="connsiteY33" fmla="*/ 347765 h 13717085"/>
              <a:gd name="connsiteX34" fmla="*/ 4730659 w 5935980"/>
              <a:gd name="connsiteY34" fmla="*/ 91249 h 13717085"/>
              <a:gd name="connsiteX35" fmla="*/ 4806057 w 5935980"/>
              <a:gd name="connsiteY35" fmla="*/ 55482 h 13717085"/>
              <a:gd name="connsiteX36" fmla="*/ 4939108 w 5935980"/>
              <a:gd name="connsiteY36" fmla="*/ 16873 h 13717085"/>
              <a:gd name="connsiteX37" fmla="*/ 5017075 w 5935980"/>
              <a:gd name="connsiteY37" fmla="*/ 5232 h 13717085"/>
              <a:gd name="connsiteX38" fmla="*/ 5098894 w 5935980"/>
              <a:gd name="connsiteY38" fmla="*/ 1101 h 13717085"/>
              <a:gd name="connsiteX39" fmla="*/ 5099211 w 5935980"/>
              <a:gd name="connsiteY39" fmla="*/ 1086 h 13717085"/>
              <a:gd name="connsiteX40" fmla="*/ 5099212 w 5935980"/>
              <a:gd name="connsiteY40" fmla="*/ 1086 h 13717085"/>
              <a:gd name="connsiteX41" fmla="*/ 5099211 w 5935980"/>
              <a:gd name="connsiteY41" fmla="*/ 1085 h 13717085"/>
              <a:gd name="connsiteX42" fmla="*/ 5130039 w 5935980"/>
              <a:gd name="connsiteY42" fmla="*/ 1316 h 13717085"/>
              <a:gd name="connsiteX43" fmla="*/ 5153050 w 5935980"/>
              <a:gd name="connsiteY43" fmla="*/ 6514 h 13717085"/>
              <a:gd name="connsiteX44" fmla="*/ 5266101 w 5935980"/>
              <a:gd name="connsiteY44" fmla="*/ 17910 h 13717085"/>
              <a:gd name="connsiteX45" fmla="*/ 5923028 w 5935980"/>
              <a:gd name="connsiteY45" fmla="*/ 744511 h 13717085"/>
              <a:gd name="connsiteX46" fmla="*/ 5926177 w 5935980"/>
              <a:gd name="connsiteY46" fmla="*/ 806873 h 13717085"/>
              <a:gd name="connsiteX47" fmla="*/ 5935980 w 5935980"/>
              <a:gd name="connsiteY47" fmla="*/ 816425 h 13717085"/>
              <a:gd name="connsiteX48" fmla="*/ 5935980 w 5935980"/>
              <a:gd name="connsiteY48" fmla="*/ 12894126 h 13717085"/>
              <a:gd name="connsiteX49" fmla="*/ 5925145 w 5935980"/>
              <a:gd name="connsiteY49" fmla="*/ 12934579 h 13717085"/>
              <a:gd name="connsiteX50" fmla="*/ 5923542 w 5935980"/>
              <a:gd name="connsiteY50" fmla="*/ 12968437 h 13717085"/>
              <a:gd name="connsiteX51" fmla="*/ 5183879 w 5935980"/>
              <a:gd name="connsiteY51" fmla="*/ 13712811 h 13717085"/>
              <a:gd name="connsiteX52" fmla="*/ 5099231 w 5935980"/>
              <a:gd name="connsiteY52" fmla="*/ 13717085 h 13717085"/>
              <a:gd name="connsiteX53" fmla="*/ 5099191 w 5935980"/>
              <a:gd name="connsiteY53" fmla="*/ 13717085 h 13717085"/>
              <a:gd name="connsiteX54" fmla="*/ 0 w 5935980"/>
              <a:gd name="connsiteY54" fmla="*/ 13717085 h 13717085"/>
              <a:gd name="connsiteX55" fmla="*/ 0 w 5935980"/>
              <a:gd name="connsiteY5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648802 w 5935980"/>
              <a:gd name="connsiteY17" fmla="*/ 135679 h 13717085"/>
              <a:gd name="connsiteX18" fmla="*/ 4482795 w 5935980"/>
              <a:gd name="connsiteY18" fmla="*/ 281037 h 13717085"/>
              <a:gd name="connsiteX19" fmla="*/ 4441639 w 5935980"/>
              <a:gd name="connsiteY19" fmla="*/ 325784 h 13717085"/>
              <a:gd name="connsiteX20" fmla="*/ 4427740 w 5935980"/>
              <a:gd name="connsiteY20" fmla="*/ 347765 h 13717085"/>
              <a:gd name="connsiteX21" fmla="*/ 4412544 w 5935980"/>
              <a:gd name="connsiteY21" fmla="*/ 366183 h 13717085"/>
              <a:gd name="connsiteX22" fmla="*/ 4391022 w 5935980"/>
              <a:gd name="connsiteY22" fmla="*/ 405834 h 13717085"/>
              <a:gd name="connsiteX23" fmla="*/ 4361712 w 5935980"/>
              <a:gd name="connsiteY23" fmla="*/ 452188 h 13717085"/>
              <a:gd name="connsiteX24" fmla="*/ 4349980 w 5935980"/>
              <a:gd name="connsiteY24" fmla="*/ 481450 h 13717085"/>
              <a:gd name="connsiteX25" fmla="*/ 4336195 w 5935980"/>
              <a:gd name="connsiteY25" fmla="*/ 506846 h 13717085"/>
              <a:gd name="connsiteX26" fmla="*/ 4308348 w 5935980"/>
              <a:gd name="connsiteY26" fmla="*/ 582928 h 13717085"/>
              <a:gd name="connsiteX27" fmla="*/ 4306660 w 5935980"/>
              <a:gd name="connsiteY27" fmla="*/ 589493 h 13717085"/>
              <a:gd name="connsiteX28" fmla="*/ 4303866 w 5935980"/>
              <a:gd name="connsiteY28" fmla="*/ 600361 h 13717085"/>
              <a:gd name="connsiteX29" fmla="*/ 4303866 w 5935980"/>
              <a:gd name="connsiteY29" fmla="*/ 600361 h 13717085"/>
              <a:gd name="connsiteX30" fmla="*/ 4349980 w 5935980"/>
              <a:gd name="connsiteY30" fmla="*/ 481450 h 13717085"/>
              <a:gd name="connsiteX31" fmla="*/ 4391022 w 5935980"/>
              <a:gd name="connsiteY31" fmla="*/ 405834 h 13717085"/>
              <a:gd name="connsiteX32" fmla="*/ 4427740 w 5935980"/>
              <a:gd name="connsiteY32" fmla="*/ 347765 h 13717085"/>
              <a:gd name="connsiteX33" fmla="*/ 4730659 w 5935980"/>
              <a:gd name="connsiteY33" fmla="*/ 91249 h 13717085"/>
              <a:gd name="connsiteX34" fmla="*/ 4806057 w 5935980"/>
              <a:gd name="connsiteY34" fmla="*/ 55482 h 13717085"/>
              <a:gd name="connsiteX35" fmla="*/ 4939108 w 5935980"/>
              <a:gd name="connsiteY35" fmla="*/ 16873 h 13717085"/>
              <a:gd name="connsiteX36" fmla="*/ 5017075 w 5935980"/>
              <a:gd name="connsiteY36" fmla="*/ 5232 h 13717085"/>
              <a:gd name="connsiteX37" fmla="*/ 5098894 w 5935980"/>
              <a:gd name="connsiteY37" fmla="*/ 1101 h 13717085"/>
              <a:gd name="connsiteX38" fmla="*/ 5099211 w 5935980"/>
              <a:gd name="connsiteY38" fmla="*/ 1086 h 13717085"/>
              <a:gd name="connsiteX39" fmla="*/ 5099212 w 5935980"/>
              <a:gd name="connsiteY39" fmla="*/ 1086 h 13717085"/>
              <a:gd name="connsiteX40" fmla="*/ 5099211 w 5935980"/>
              <a:gd name="connsiteY40" fmla="*/ 1085 h 13717085"/>
              <a:gd name="connsiteX41" fmla="*/ 5130039 w 5935980"/>
              <a:gd name="connsiteY41" fmla="*/ 1316 h 13717085"/>
              <a:gd name="connsiteX42" fmla="*/ 5153050 w 5935980"/>
              <a:gd name="connsiteY42" fmla="*/ 6514 h 13717085"/>
              <a:gd name="connsiteX43" fmla="*/ 5266101 w 5935980"/>
              <a:gd name="connsiteY43" fmla="*/ 17910 h 13717085"/>
              <a:gd name="connsiteX44" fmla="*/ 5923028 w 5935980"/>
              <a:gd name="connsiteY44" fmla="*/ 744511 h 13717085"/>
              <a:gd name="connsiteX45" fmla="*/ 5926177 w 5935980"/>
              <a:gd name="connsiteY45" fmla="*/ 806873 h 13717085"/>
              <a:gd name="connsiteX46" fmla="*/ 5935980 w 5935980"/>
              <a:gd name="connsiteY46" fmla="*/ 816425 h 13717085"/>
              <a:gd name="connsiteX47" fmla="*/ 5935980 w 5935980"/>
              <a:gd name="connsiteY47" fmla="*/ 12894126 h 13717085"/>
              <a:gd name="connsiteX48" fmla="*/ 5925145 w 5935980"/>
              <a:gd name="connsiteY48" fmla="*/ 12934579 h 13717085"/>
              <a:gd name="connsiteX49" fmla="*/ 5923542 w 5935980"/>
              <a:gd name="connsiteY49" fmla="*/ 12968437 h 13717085"/>
              <a:gd name="connsiteX50" fmla="*/ 5183879 w 5935980"/>
              <a:gd name="connsiteY50" fmla="*/ 13712811 h 13717085"/>
              <a:gd name="connsiteX51" fmla="*/ 5099231 w 5935980"/>
              <a:gd name="connsiteY51" fmla="*/ 13717085 h 13717085"/>
              <a:gd name="connsiteX52" fmla="*/ 5099191 w 5935980"/>
              <a:gd name="connsiteY52" fmla="*/ 13717085 h 13717085"/>
              <a:gd name="connsiteX53" fmla="*/ 0 w 5935980"/>
              <a:gd name="connsiteY53" fmla="*/ 13717085 h 13717085"/>
              <a:gd name="connsiteX54" fmla="*/ 0 w 5935980"/>
              <a:gd name="connsiteY5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661312 w 5935980"/>
              <a:gd name="connsiteY16" fmla="*/ 126209 h 13717085"/>
              <a:gd name="connsiteX17" fmla="*/ 4482795 w 5935980"/>
              <a:gd name="connsiteY17" fmla="*/ 281037 h 13717085"/>
              <a:gd name="connsiteX18" fmla="*/ 4441639 w 5935980"/>
              <a:gd name="connsiteY18" fmla="*/ 325784 h 13717085"/>
              <a:gd name="connsiteX19" fmla="*/ 4427740 w 5935980"/>
              <a:gd name="connsiteY19" fmla="*/ 347765 h 13717085"/>
              <a:gd name="connsiteX20" fmla="*/ 4412544 w 5935980"/>
              <a:gd name="connsiteY20" fmla="*/ 366183 h 13717085"/>
              <a:gd name="connsiteX21" fmla="*/ 4391022 w 5935980"/>
              <a:gd name="connsiteY21" fmla="*/ 405834 h 13717085"/>
              <a:gd name="connsiteX22" fmla="*/ 4361712 w 5935980"/>
              <a:gd name="connsiteY22" fmla="*/ 452188 h 13717085"/>
              <a:gd name="connsiteX23" fmla="*/ 4349980 w 5935980"/>
              <a:gd name="connsiteY23" fmla="*/ 481450 h 13717085"/>
              <a:gd name="connsiteX24" fmla="*/ 4336195 w 5935980"/>
              <a:gd name="connsiteY24" fmla="*/ 506846 h 13717085"/>
              <a:gd name="connsiteX25" fmla="*/ 4308348 w 5935980"/>
              <a:gd name="connsiteY25" fmla="*/ 582928 h 13717085"/>
              <a:gd name="connsiteX26" fmla="*/ 4306660 w 5935980"/>
              <a:gd name="connsiteY26" fmla="*/ 589493 h 13717085"/>
              <a:gd name="connsiteX27" fmla="*/ 4303866 w 5935980"/>
              <a:gd name="connsiteY27" fmla="*/ 600361 h 13717085"/>
              <a:gd name="connsiteX28" fmla="*/ 4303866 w 5935980"/>
              <a:gd name="connsiteY28" fmla="*/ 600361 h 13717085"/>
              <a:gd name="connsiteX29" fmla="*/ 4349980 w 5935980"/>
              <a:gd name="connsiteY29" fmla="*/ 481450 h 13717085"/>
              <a:gd name="connsiteX30" fmla="*/ 4391022 w 5935980"/>
              <a:gd name="connsiteY30" fmla="*/ 405834 h 13717085"/>
              <a:gd name="connsiteX31" fmla="*/ 4427740 w 5935980"/>
              <a:gd name="connsiteY31" fmla="*/ 347765 h 13717085"/>
              <a:gd name="connsiteX32" fmla="*/ 4730659 w 5935980"/>
              <a:gd name="connsiteY32" fmla="*/ 91249 h 13717085"/>
              <a:gd name="connsiteX33" fmla="*/ 4806057 w 5935980"/>
              <a:gd name="connsiteY33" fmla="*/ 55482 h 13717085"/>
              <a:gd name="connsiteX34" fmla="*/ 4939108 w 5935980"/>
              <a:gd name="connsiteY34" fmla="*/ 16873 h 13717085"/>
              <a:gd name="connsiteX35" fmla="*/ 5017075 w 5935980"/>
              <a:gd name="connsiteY35" fmla="*/ 5232 h 13717085"/>
              <a:gd name="connsiteX36" fmla="*/ 5098894 w 5935980"/>
              <a:gd name="connsiteY36" fmla="*/ 1101 h 13717085"/>
              <a:gd name="connsiteX37" fmla="*/ 5099211 w 5935980"/>
              <a:gd name="connsiteY37" fmla="*/ 1086 h 13717085"/>
              <a:gd name="connsiteX38" fmla="*/ 5099212 w 5935980"/>
              <a:gd name="connsiteY38" fmla="*/ 1086 h 13717085"/>
              <a:gd name="connsiteX39" fmla="*/ 5099211 w 5935980"/>
              <a:gd name="connsiteY39" fmla="*/ 1085 h 13717085"/>
              <a:gd name="connsiteX40" fmla="*/ 5130039 w 5935980"/>
              <a:gd name="connsiteY40" fmla="*/ 1316 h 13717085"/>
              <a:gd name="connsiteX41" fmla="*/ 5153050 w 5935980"/>
              <a:gd name="connsiteY41" fmla="*/ 6514 h 13717085"/>
              <a:gd name="connsiteX42" fmla="*/ 5266101 w 5935980"/>
              <a:gd name="connsiteY42" fmla="*/ 17910 h 13717085"/>
              <a:gd name="connsiteX43" fmla="*/ 5923028 w 5935980"/>
              <a:gd name="connsiteY43" fmla="*/ 744511 h 13717085"/>
              <a:gd name="connsiteX44" fmla="*/ 5926177 w 5935980"/>
              <a:gd name="connsiteY44" fmla="*/ 806873 h 13717085"/>
              <a:gd name="connsiteX45" fmla="*/ 5935980 w 5935980"/>
              <a:gd name="connsiteY45" fmla="*/ 816425 h 13717085"/>
              <a:gd name="connsiteX46" fmla="*/ 5935980 w 5935980"/>
              <a:gd name="connsiteY46" fmla="*/ 12894126 h 13717085"/>
              <a:gd name="connsiteX47" fmla="*/ 5925145 w 5935980"/>
              <a:gd name="connsiteY47" fmla="*/ 12934579 h 13717085"/>
              <a:gd name="connsiteX48" fmla="*/ 5923542 w 5935980"/>
              <a:gd name="connsiteY48" fmla="*/ 12968437 h 13717085"/>
              <a:gd name="connsiteX49" fmla="*/ 5183879 w 5935980"/>
              <a:gd name="connsiteY49" fmla="*/ 13712811 h 13717085"/>
              <a:gd name="connsiteX50" fmla="*/ 5099231 w 5935980"/>
              <a:gd name="connsiteY50" fmla="*/ 13717085 h 13717085"/>
              <a:gd name="connsiteX51" fmla="*/ 5099191 w 5935980"/>
              <a:gd name="connsiteY51" fmla="*/ 13717085 h 13717085"/>
              <a:gd name="connsiteX52" fmla="*/ 0 w 5935980"/>
              <a:gd name="connsiteY52" fmla="*/ 13717085 h 13717085"/>
              <a:gd name="connsiteX53" fmla="*/ 0 w 5935980"/>
              <a:gd name="connsiteY5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806057 w 5935980"/>
              <a:gd name="connsiteY32" fmla="*/ 55482 h 13717085"/>
              <a:gd name="connsiteX33" fmla="*/ 4939108 w 5935980"/>
              <a:gd name="connsiteY33" fmla="*/ 16873 h 13717085"/>
              <a:gd name="connsiteX34" fmla="*/ 5017075 w 5935980"/>
              <a:gd name="connsiteY34" fmla="*/ 5232 h 13717085"/>
              <a:gd name="connsiteX35" fmla="*/ 5098894 w 5935980"/>
              <a:gd name="connsiteY35" fmla="*/ 1101 h 13717085"/>
              <a:gd name="connsiteX36" fmla="*/ 5099211 w 5935980"/>
              <a:gd name="connsiteY36" fmla="*/ 1086 h 13717085"/>
              <a:gd name="connsiteX37" fmla="*/ 5099212 w 5935980"/>
              <a:gd name="connsiteY37" fmla="*/ 1086 h 13717085"/>
              <a:gd name="connsiteX38" fmla="*/ 5099211 w 5935980"/>
              <a:gd name="connsiteY38" fmla="*/ 1085 h 13717085"/>
              <a:gd name="connsiteX39" fmla="*/ 5130039 w 5935980"/>
              <a:gd name="connsiteY39" fmla="*/ 1316 h 13717085"/>
              <a:gd name="connsiteX40" fmla="*/ 5153050 w 5935980"/>
              <a:gd name="connsiteY40" fmla="*/ 6514 h 13717085"/>
              <a:gd name="connsiteX41" fmla="*/ 5266101 w 5935980"/>
              <a:gd name="connsiteY41" fmla="*/ 17910 h 13717085"/>
              <a:gd name="connsiteX42" fmla="*/ 5923028 w 5935980"/>
              <a:gd name="connsiteY42" fmla="*/ 744511 h 13717085"/>
              <a:gd name="connsiteX43" fmla="*/ 5926177 w 5935980"/>
              <a:gd name="connsiteY43" fmla="*/ 806873 h 13717085"/>
              <a:gd name="connsiteX44" fmla="*/ 5935980 w 5935980"/>
              <a:gd name="connsiteY44" fmla="*/ 816425 h 13717085"/>
              <a:gd name="connsiteX45" fmla="*/ 5935980 w 5935980"/>
              <a:gd name="connsiteY45" fmla="*/ 12894126 h 13717085"/>
              <a:gd name="connsiteX46" fmla="*/ 5925145 w 5935980"/>
              <a:gd name="connsiteY46" fmla="*/ 12934579 h 13717085"/>
              <a:gd name="connsiteX47" fmla="*/ 5923542 w 5935980"/>
              <a:gd name="connsiteY47" fmla="*/ 12968437 h 13717085"/>
              <a:gd name="connsiteX48" fmla="*/ 5183879 w 5935980"/>
              <a:gd name="connsiteY48" fmla="*/ 13712811 h 13717085"/>
              <a:gd name="connsiteX49" fmla="*/ 5099231 w 5935980"/>
              <a:gd name="connsiteY49" fmla="*/ 13717085 h 13717085"/>
              <a:gd name="connsiteX50" fmla="*/ 5099191 w 5935980"/>
              <a:gd name="connsiteY50" fmla="*/ 13717085 h 13717085"/>
              <a:gd name="connsiteX51" fmla="*/ 0 w 5935980"/>
              <a:gd name="connsiteY51" fmla="*/ 13717085 h 13717085"/>
              <a:gd name="connsiteX52" fmla="*/ 0 w 5935980"/>
              <a:gd name="connsiteY5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733925 w 5935980"/>
              <a:gd name="connsiteY32" fmla="*/ 72524 h 13717085"/>
              <a:gd name="connsiteX33" fmla="*/ 4806057 w 5935980"/>
              <a:gd name="connsiteY33" fmla="*/ 55482 h 13717085"/>
              <a:gd name="connsiteX34" fmla="*/ 4939108 w 5935980"/>
              <a:gd name="connsiteY34" fmla="*/ 16873 h 13717085"/>
              <a:gd name="connsiteX35" fmla="*/ 5017075 w 5935980"/>
              <a:gd name="connsiteY35" fmla="*/ 5232 h 13717085"/>
              <a:gd name="connsiteX36" fmla="*/ 5098894 w 5935980"/>
              <a:gd name="connsiteY36" fmla="*/ 1101 h 13717085"/>
              <a:gd name="connsiteX37" fmla="*/ 5099211 w 5935980"/>
              <a:gd name="connsiteY37" fmla="*/ 1086 h 13717085"/>
              <a:gd name="connsiteX38" fmla="*/ 5099212 w 5935980"/>
              <a:gd name="connsiteY38" fmla="*/ 1086 h 13717085"/>
              <a:gd name="connsiteX39" fmla="*/ 5099211 w 5935980"/>
              <a:gd name="connsiteY39" fmla="*/ 1085 h 13717085"/>
              <a:gd name="connsiteX40" fmla="*/ 5130039 w 5935980"/>
              <a:gd name="connsiteY40" fmla="*/ 1316 h 13717085"/>
              <a:gd name="connsiteX41" fmla="*/ 5153050 w 5935980"/>
              <a:gd name="connsiteY41" fmla="*/ 6514 h 13717085"/>
              <a:gd name="connsiteX42" fmla="*/ 5266101 w 5935980"/>
              <a:gd name="connsiteY42" fmla="*/ 17910 h 13717085"/>
              <a:gd name="connsiteX43" fmla="*/ 5923028 w 5935980"/>
              <a:gd name="connsiteY43" fmla="*/ 744511 h 13717085"/>
              <a:gd name="connsiteX44" fmla="*/ 5926177 w 5935980"/>
              <a:gd name="connsiteY44" fmla="*/ 806873 h 13717085"/>
              <a:gd name="connsiteX45" fmla="*/ 5935980 w 5935980"/>
              <a:gd name="connsiteY45" fmla="*/ 816425 h 13717085"/>
              <a:gd name="connsiteX46" fmla="*/ 5935980 w 5935980"/>
              <a:gd name="connsiteY46" fmla="*/ 12894126 h 13717085"/>
              <a:gd name="connsiteX47" fmla="*/ 5925145 w 5935980"/>
              <a:gd name="connsiteY47" fmla="*/ 12934579 h 13717085"/>
              <a:gd name="connsiteX48" fmla="*/ 5923542 w 5935980"/>
              <a:gd name="connsiteY48" fmla="*/ 12968437 h 13717085"/>
              <a:gd name="connsiteX49" fmla="*/ 5183879 w 5935980"/>
              <a:gd name="connsiteY49" fmla="*/ 13712811 h 13717085"/>
              <a:gd name="connsiteX50" fmla="*/ 5099231 w 5935980"/>
              <a:gd name="connsiteY50" fmla="*/ 13717085 h 13717085"/>
              <a:gd name="connsiteX51" fmla="*/ 5099191 w 5935980"/>
              <a:gd name="connsiteY51" fmla="*/ 13717085 h 13717085"/>
              <a:gd name="connsiteX52" fmla="*/ 0 w 5935980"/>
              <a:gd name="connsiteY52" fmla="*/ 13717085 h 13717085"/>
              <a:gd name="connsiteX53" fmla="*/ 0 w 5935980"/>
              <a:gd name="connsiteY5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806057 w 5935980"/>
              <a:gd name="connsiteY32" fmla="*/ 55482 h 13717085"/>
              <a:gd name="connsiteX33" fmla="*/ 4939108 w 5935980"/>
              <a:gd name="connsiteY33" fmla="*/ 16873 h 13717085"/>
              <a:gd name="connsiteX34" fmla="*/ 5017075 w 5935980"/>
              <a:gd name="connsiteY34" fmla="*/ 5232 h 13717085"/>
              <a:gd name="connsiteX35" fmla="*/ 5098894 w 5935980"/>
              <a:gd name="connsiteY35" fmla="*/ 1101 h 13717085"/>
              <a:gd name="connsiteX36" fmla="*/ 5099211 w 5935980"/>
              <a:gd name="connsiteY36" fmla="*/ 1086 h 13717085"/>
              <a:gd name="connsiteX37" fmla="*/ 5099212 w 5935980"/>
              <a:gd name="connsiteY37" fmla="*/ 1086 h 13717085"/>
              <a:gd name="connsiteX38" fmla="*/ 5099211 w 5935980"/>
              <a:gd name="connsiteY38" fmla="*/ 1085 h 13717085"/>
              <a:gd name="connsiteX39" fmla="*/ 5130039 w 5935980"/>
              <a:gd name="connsiteY39" fmla="*/ 1316 h 13717085"/>
              <a:gd name="connsiteX40" fmla="*/ 5153050 w 5935980"/>
              <a:gd name="connsiteY40" fmla="*/ 6514 h 13717085"/>
              <a:gd name="connsiteX41" fmla="*/ 5266101 w 5935980"/>
              <a:gd name="connsiteY41" fmla="*/ 17910 h 13717085"/>
              <a:gd name="connsiteX42" fmla="*/ 5923028 w 5935980"/>
              <a:gd name="connsiteY42" fmla="*/ 744511 h 13717085"/>
              <a:gd name="connsiteX43" fmla="*/ 5926177 w 5935980"/>
              <a:gd name="connsiteY43" fmla="*/ 806873 h 13717085"/>
              <a:gd name="connsiteX44" fmla="*/ 5935980 w 5935980"/>
              <a:gd name="connsiteY44" fmla="*/ 816425 h 13717085"/>
              <a:gd name="connsiteX45" fmla="*/ 5935980 w 5935980"/>
              <a:gd name="connsiteY45" fmla="*/ 12894126 h 13717085"/>
              <a:gd name="connsiteX46" fmla="*/ 5925145 w 5935980"/>
              <a:gd name="connsiteY46" fmla="*/ 12934579 h 13717085"/>
              <a:gd name="connsiteX47" fmla="*/ 5923542 w 5935980"/>
              <a:gd name="connsiteY47" fmla="*/ 12968437 h 13717085"/>
              <a:gd name="connsiteX48" fmla="*/ 5183879 w 5935980"/>
              <a:gd name="connsiteY48" fmla="*/ 13712811 h 13717085"/>
              <a:gd name="connsiteX49" fmla="*/ 5099231 w 5935980"/>
              <a:gd name="connsiteY49" fmla="*/ 13717085 h 13717085"/>
              <a:gd name="connsiteX50" fmla="*/ 5099191 w 5935980"/>
              <a:gd name="connsiteY50" fmla="*/ 13717085 h 13717085"/>
              <a:gd name="connsiteX51" fmla="*/ 0 w 5935980"/>
              <a:gd name="connsiteY51" fmla="*/ 13717085 h 13717085"/>
              <a:gd name="connsiteX52" fmla="*/ 0 w 5935980"/>
              <a:gd name="connsiteY5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52962 w 5935980"/>
              <a:gd name="connsiteY10" fmla="*/ 38314 h 13717085"/>
              <a:gd name="connsiteX11" fmla="*/ 4806057 w 5935980"/>
              <a:gd name="connsiteY11" fmla="*/ 55482 h 13717085"/>
              <a:gd name="connsiteX12" fmla="*/ 4795570 w 5935980"/>
              <a:gd name="connsiteY12" fmla="*/ 58525 h 13717085"/>
              <a:gd name="connsiteX13" fmla="*/ 4789813 w 5935980"/>
              <a:gd name="connsiteY13" fmla="*/ 61428 h 13717085"/>
              <a:gd name="connsiteX14" fmla="*/ 4776880 w 5935980"/>
              <a:gd name="connsiteY14" fmla="*/ 66161 h 13717085"/>
              <a:gd name="connsiteX15" fmla="*/ 4730659 w 5935980"/>
              <a:gd name="connsiteY15" fmla="*/ 91249 h 13717085"/>
              <a:gd name="connsiteX16" fmla="*/ 4482795 w 5935980"/>
              <a:gd name="connsiteY16" fmla="*/ 281037 h 13717085"/>
              <a:gd name="connsiteX17" fmla="*/ 4441639 w 5935980"/>
              <a:gd name="connsiteY17" fmla="*/ 325784 h 13717085"/>
              <a:gd name="connsiteX18" fmla="*/ 4427740 w 5935980"/>
              <a:gd name="connsiteY18" fmla="*/ 347765 h 13717085"/>
              <a:gd name="connsiteX19" fmla="*/ 4412544 w 5935980"/>
              <a:gd name="connsiteY19" fmla="*/ 366183 h 13717085"/>
              <a:gd name="connsiteX20" fmla="*/ 4391022 w 5935980"/>
              <a:gd name="connsiteY20" fmla="*/ 405834 h 13717085"/>
              <a:gd name="connsiteX21" fmla="*/ 4361712 w 5935980"/>
              <a:gd name="connsiteY21" fmla="*/ 452188 h 13717085"/>
              <a:gd name="connsiteX22" fmla="*/ 4349980 w 5935980"/>
              <a:gd name="connsiteY22" fmla="*/ 481450 h 13717085"/>
              <a:gd name="connsiteX23" fmla="*/ 4336195 w 5935980"/>
              <a:gd name="connsiteY23" fmla="*/ 506846 h 13717085"/>
              <a:gd name="connsiteX24" fmla="*/ 4308348 w 5935980"/>
              <a:gd name="connsiteY24" fmla="*/ 582928 h 13717085"/>
              <a:gd name="connsiteX25" fmla="*/ 4306660 w 5935980"/>
              <a:gd name="connsiteY25" fmla="*/ 589493 h 13717085"/>
              <a:gd name="connsiteX26" fmla="*/ 4303866 w 5935980"/>
              <a:gd name="connsiteY26" fmla="*/ 600361 h 13717085"/>
              <a:gd name="connsiteX27" fmla="*/ 4303866 w 5935980"/>
              <a:gd name="connsiteY27" fmla="*/ 600361 h 13717085"/>
              <a:gd name="connsiteX28" fmla="*/ 4349980 w 5935980"/>
              <a:gd name="connsiteY28" fmla="*/ 481450 h 13717085"/>
              <a:gd name="connsiteX29" fmla="*/ 4391022 w 5935980"/>
              <a:gd name="connsiteY29" fmla="*/ 405834 h 13717085"/>
              <a:gd name="connsiteX30" fmla="*/ 4427740 w 5935980"/>
              <a:gd name="connsiteY30" fmla="*/ 347765 h 13717085"/>
              <a:gd name="connsiteX31" fmla="*/ 4730659 w 5935980"/>
              <a:gd name="connsiteY31" fmla="*/ 91249 h 13717085"/>
              <a:gd name="connsiteX32" fmla="*/ 4939108 w 5935980"/>
              <a:gd name="connsiteY32" fmla="*/ 16873 h 13717085"/>
              <a:gd name="connsiteX33" fmla="*/ 5017075 w 5935980"/>
              <a:gd name="connsiteY33" fmla="*/ 5232 h 13717085"/>
              <a:gd name="connsiteX34" fmla="*/ 5098894 w 5935980"/>
              <a:gd name="connsiteY34" fmla="*/ 1101 h 13717085"/>
              <a:gd name="connsiteX35" fmla="*/ 5099211 w 5935980"/>
              <a:gd name="connsiteY35" fmla="*/ 1086 h 13717085"/>
              <a:gd name="connsiteX36" fmla="*/ 5099212 w 5935980"/>
              <a:gd name="connsiteY36" fmla="*/ 1086 h 13717085"/>
              <a:gd name="connsiteX37" fmla="*/ 5099211 w 5935980"/>
              <a:gd name="connsiteY37" fmla="*/ 1085 h 13717085"/>
              <a:gd name="connsiteX38" fmla="*/ 5130039 w 5935980"/>
              <a:gd name="connsiteY38" fmla="*/ 1316 h 13717085"/>
              <a:gd name="connsiteX39" fmla="*/ 5153050 w 5935980"/>
              <a:gd name="connsiteY39" fmla="*/ 6514 h 13717085"/>
              <a:gd name="connsiteX40" fmla="*/ 5266101 w 5935980"/>
              <a:gd name="connsiteY40" fmla="*/ 17910 h 13717085"/>
              <a:gd name="connsiteX41" fmla="*/ 5923028 w 5935980"/>
              <a:gd name="connsiteY41" fmla="*/ 744511 h 13717085"/>
              <a:gd name="connsiteX42" fmla="*/ 5926177 w 5935980"/>
              <a:gd name="connsiteY42" fmla="*/ 806873 h 13717085"/>
              <a:gd name="connsiteX43" fmla="*/ 5935980 w 5935980"/>
              <a:gd name="connsiteY43" fmla="*/ 816425 h 13717085"/>
              <a:gd name="connsiteX44" fmla="*/ 5935980 w 5935980"/>
              <a:gd name="connsiteY44" fmla="*/ 12894126 h 13717085"/>
              <a:gd name="connsiteX45" fmla="*/ 5925145 w 5935980"/>
              <a:gd name="connsiteY45" fmla="*/ 12934579 h 13717085"/>
              <a:gd name="connsiteX46" fmla="*/ 5923542 w 5935980"/>
              <a:gd name="connsiteY46" fmla="*/ 12968437 h 13717085"/>
              <a:gd name="connsiteX47" fmla="*/ 5183879 w 5935980"/>
              <a:gd name="connsiteY47" fmla="*/ 13712811 h 13717085"/>
              <a:gd name="connsiteX48" fmla="*/ 5099231 w 5935980"/>
              <a:gd name="connsiteY48" fmla="*/ 13717085 h 13717085"/>
              <a:gd name="connsiteX49" fmla="*/ 5099191 w 5935980"/>
              <a:gd name="connsiteY49" fmla="*/ 13717085 h 13717085"/>
              <a:gd name="connsiteX50" fmla="*/ 0 w 5935980"/>
              <a:gd name="connsiteY50" fmla="*/ 13717085 h 13717085"/>
              <a:gd name="connsiteX51" fmla="*/ 0 w 5935980"/>
              <a:gd name="connsiteY5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76880 w 5935980"/>
              <a:gd name="connsiteY13" fmla="*/ 66161 h 13717085"/>
              <a:gd name="connsiteX14" fmla="*/ 4730659 w 5935980"/>
              <a:gd name="connsiteY14" fmla="*/ 91249 h 13717085"/>
              <a:gd name="connsiteX15" fmla="*/ 4482795 w 5935980"/>
              <a:gd name="connsiteY15" fmla="*/ 281037 h 13717085"/>
              <a:gd name="connsiteX16" fmla="*/ 4441639 w 5935980"/>
              <a:gd name="connsiteY16" fmla="*/ 325784 h 13717085"/>
              <a:gd name="connsiteX17" fmla="*/ 4427740 w 5935980"/>
              <a:gd name="connsiteY17" fmla="*/ 347765 h 13717085"/>
              <a:gd name="connsiteX18" fmla="*/ 4412544 w 5935980"/>
              <a:gd name="connsiteY18" fmla="*/ 366183 h 13717085"/>
              <a:gd name="connsiteX19" fmla="*/ 4391022 w 5935980"/>
              <a:gd name="connsiteY19" fmla="*/ 405834 h 13717085"/>
              <a:gd name="connsiteX20" fmla="*/ 4361712 w 5935980"/>
              <a:gd name="connsiteY20" fmla="*/ 452188 h 13717085"/>
              <a:gd name="connsiteX21" fmla="*/ 4349980 w 5935980"/>
              <a:gd name="connsiteY21" fmla="*/ 481450 h 13717085"/>
              <a:gd name="connsiteX22" fmla="*/ 4336195 w 5935980"/>
              <a:gd name="connsiteY22" fmla="*/ 506846 h 13717085"/>
              <a:gd name="connsiteX23" fmla="*/ 4308348 w 5935980"/>
              <a:gd name="connsiteY23" fmla="*/ 582928 h 13717085"/>
              <a:gd name="connsiteX24" fmla="*/ 4306660 w 5935980"/>
              <a:gd name="connsiteY24" fmla="*/ 589493 h 13717085"/>
              <a:gd name="connsiteX25" fmla="*/ 4303866 w 5935980"/>
              <a:gd name="connsiteY25" fmla="*/ 600361 h 13717085"/>
              <a:gd name="connsiteX26" fmla="*/ 4303866 w 5935980"/>
              <a:gd name="connsiteY26" fmla="*/ 600361 h 13717085"/>
              <a:gd name="connsiteX27" fmla="*/ 4349980 w 5935980"/>
              <a:gd name="connsiteY27" fmla="*/ 481450 h 13717085"/>
              <a:gd name="connsiteX28" fmla="*/ 4391022 w 5935980"/>
              <a:gd name="connsiteY28" fmla="*/ 405834 h 13717085"/>
              <a:gd name="connsiteX29" fmla="*/ 4427740 w 5935980"/>
              <a:gd name="connsiteY29" fmla="*/ 347765 h 13717085"/>
              <a:gd name="connsiteX30" fmla="*/ 4730659 w 5935980"/>
              <a:gd name="connsiteY30" fmla="*/ 91249 h 13717085"/>
              <a:gd name="connsiteX31" fmla="*/ 4939108 w 5935980"/>
              <a:gd name="connsiteY31" fmla="*/ 16873 h 13717085"/>
              <a:gd name="connsiteX32" fmla="*/ 5017075 w 5935980"/>
              <a:gd name="connsiteY32" fmla="*/ 5232 h 13717085"/>
              <a:gd name="connsiteX33" fmla="*/ 5098894 w 5935980"/>
              <a:gd name="connsiteY33" fmla="*/ 1101 h 13717085"/>
              <a:gd name="connsiteX34" fmla="*/ 5099211 w 5935980"/>
              <a:gd name="connsiteY34" fmla="*/ 1086 h 13717085"/>
              <a:gd name="connsiteX35" fmla="*/ 5099212 w 5935980"/>
              <a:gd name="connsiteY35" fmla="*/ 1086 h 13717085"/>
              <a:gd name="connsiteX36" fmla="*/ 5099211 w 5935980"/>
              <a:gd name="connsiteY36" fmla="*/ 1085 h 13717085"/>
              <a:gd name="connsiteX37" fmla="*/ 5130039 w 5935980"/>
              <a:gd name="connsiteY37" fmla="*/ 1316 h 13717085"/>
              <a:gd name="connsiteX38" fmla="*/ 5153050 w 5935980"/>
              <a:gd name="connsiteY38" fmla="*/ 6514 h 13717085"/>
              <a:gd name="connsiteX39" fmla="*/ 5266101 w 5935980"/>
              <a:gd name="connsiteY39" fmla="*/ 17910 h 13717085"/>
              <a:gd name="connsiteX40" fmla="*/ 5923028 w 5935980"/>
              <a:gd name="connsiteY40" fmla="*/ 744511 h 13717085"/>
              <a:gd name="connsiteX41" fmla="*/ 5926177 w 5935980"/>
              <a:gd name="connsiteY41" fmla="*/ 806873 h 13717085"/>
              <a:gd name="connsiteX42" fmla="*/ 5935980 w 5935980"/>
              <a:gd name="connsiteY42" fmla="*/ 816425 h 13717085"/>
              <a:gd name="connsiteX43" fmla="*/ 5935980 w 5935980"/>
              <a:gd name="connsiteY43" fmla="*/ 12894126 h 13717085"/>
              <a:gd name="connsiteX44" fmla="*/ 5925145 w 5935980"/>
              <a:gd name="connsiteY44" fmla="*/ 12934579 h 13717085"/>
              <a:gd name="connsiteX45" fmla="*/ 5923542 w 5935980"/>
              <a:gd name="connsiteY45" fmla="*/ 12968437 h 13717085"/>
              <a:gd name="connsiteX46" fmla="*/ 5183879 w 5935980"/>
              <a:gd name="connsiteY46" fmla="*/ 13712811 h 13717085"/>
              <a:gd name="connsiteX47" fmla="*/ 5099231 w 5935980"/>
              <a:gd name="connsiteY47" fmla="*/ 13717085 h 13717085"/>
              <a:gd name="connsiteX48" fmla="*/ 5099191 w 5935980"/>
              <a:gd name="connsiteY48" fmla="*/ 13717085 h 13717085"/>
              <a:gd name="connsiteX49" fmla="*/ 0 w 5935980"/>
              <a:gd name="connsiteY49" fmla="*/ 13717085 h 13717085"/>
              <a:gd name="connsiteX50" fmla="*/ 0 w 5935980"/>
              <a:gd name="connsiteY5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30659 w 5935980"/>
              <a:gd name="connsiteY13" fmla="*/ 91249 h 13717085"/>
              <a:gd name="connsiteX14" fmla="*/ 4482795 w 5935980"/>
              <a:gd name="connsiteY14" fmla="*/ 281037 h 13717085"/>
              <a:gd name="connsiteX15" fmla="*/ 4441639 w 5935980"/>
              <a:gd name="connsiteY15" fmla="*/ 325784 h 13717085"/>
              <a:gd name="connsiteX16" fmla="*/ 4427740 w 5935980"/>
              <a:gd name="connsiteY16" fmla="*/ 347765 h 13717085"/>
              <a:gd name="connsiteX17" fmla="*/ 4412544 w 5935980"/>
              <a:gd name="connsiteY17" fmla="*/ 366183 h 13717085"/>
              <a:gd name="connsiteX18" fmla="*/ 4391022 w 5935980"/>
              <a:gd name="connsiteY18" fmla="*/ 405834 h 13717085"/>
              <a:gd name="connsiteX19" fmla="*/ 4361712 w 5935980"/>
              <a:gd name="connsiteY19" fmla="*/ 452188 h 13717085"/>
              <a:gd name="connsiteX20" fmla="*/ 4349980 w 5935980"/>
              <a:gd name="connsiteY20" fmla="*/ 481450 h 13717085"/>
              <a:gd name="connsiteX21" fmla="*/ 4336195 w 5935980"/>
              <a:gd name="connsiteY21" fmla="*/ 506846 h 13717085"/>
              <a:gd name="connsiteX22" fmla="*/ 4308348 w 5935980"/>
              <a:gd name="connsiteY22" fmla="*/ 582928 h 13717085"/>
              <a:gd name="connsiteX23" fmla="*/ 4306660 w 5935980"/>
              <a:gd name="connsiteY23" fmla="*/ 589493 h 13717085"/>
              <a:gd name="connsiteX24" fmla="*/ 4303866 w 5935980"/>
              <a:gd name="connsiteY24" fmla="*/ 600361 h 13717085"/>
              <a:gd name="connsiteX25" fmla="*/ 4303866 w 5935980"/>
              <a:gd name="connsiteY25" fmla="*/ 600361 h 13717085"/>
              <a:gd name="connsiteX26" fmla="*/ 4349980 w 5935980"/>
              <a:gd name="connsiteY26" fmla="*/ 481450 h 13717085"/>
              <a:gd name="connsiteX27" fmla="*/ 4391022 w 5935980"/>
              <a:gd name="connsiteY27" fmla="*/ 405834 h 13717085"/>
              <a:gd name="connsiteX28" fmla="*/ 4427740 w 5935980"/>
              <a:gd name="connsiteY28" fmla="*/ 347765 h 13717085"/>
              <a:gd name="connsiteX29" fmla="*/ 4730659 w 5935980"/>
              <a:gd name="connsiteY29" fmla="*/ 91249 h 13717085"/>
              <a:gd name="connsiteX30" fmla="*/ 4939108 w 5935980"/>
              <a:gd name="connsiteY30" fmla="*/ 16873 h 13717085"/>
              <a:gd name="connsiteX31" fmla="*/ 5017075 w 5935980"/>
              <a:gd name="connsiteY31" fmla="*/ 5232 h 13717085"/>
              <a:gd name="connsiteX32" fmla="*/ 5098894 w 5935980"/>
              <a:gd name="connsiteY32" fmla="*/ 1101 h 13717085"/>
              <a:gd name="connsiteX33" fmla="*/ 5099211 w 5935980"/>
              <a:gd name="connsiteY33" fmla="*/ 1086 h 13717085"/>
              <a:gd name="connsiteX34" fmla="*/ 5099212 w 5935980"/>
              <a:gd name="connsiteY34" fmla="*/ 1086 h 13717085"/>
              <a:gd name="connsiteX35" fmla="*/ 5099211 w 5935980"/>
              <a:gd name="connsiteY35" fmla="*/ 1085 h 13717085"/>
              <a:gd name="connsiteX36" fmla="*/ 5130039 w 5935980"/>
              <a:gd name="connsiteY36" fmla="*/ 1316 h 13717085"/>
              <a:gd name="connsiteX37" fmla="*/ 5153050 w 5935980"/>
              <a:gd name="connsiteY37" fmla="*/ 6514 h 13717085"/>
              <a:gd name="connsiteX38" fmla="*/ 5266101 w 5935980"/>
              <a:gd name="connsiteY38" fmla="*/ 17910 h 13717085"/>
              <a:gd name="connsiteX39" fmla="*/ 5923028 w 5935980"/>
              <a:gd name="connsiteY39" fmla="*/ 744511 h 13717085"/>
              <a:gd name="connsiteX40" fmla="*/ 5926177 w 5935980"/>
              <a:gd name="connsiteY40" fmla="*/ 806873 h 13717085"/>
              <a:gd name="connsiteX41" fmla="*/ 5935980 w 5935980"/>
              <a:gd name="connsiteY41" fmla="*/ 816425 h 13717085"/>
              <a:gd name="connsiteX42" fmla="*/ 5935980 w 5935980"/>
              <a:gd name="connsiteY42" fmla="*/ 12894126 h 13717085"/>
              <a:gd name="connsiteX43" fmla="*/ 5925145 w 5935980"/>
              <a:gd name="connsiteY43" fmla="*/ 12934579 h 13717085"/>
              <a:gd name="connsiteX44" fmla="*/ 5923542 w 5935980"/>
              <a:gd name="connsiteY44" fmla="*/ 12968437 h 13717085"/>
              <a:gd name="connsiteX45" fmla="*/ 5183879 w 5935980"/>
              <a:gd name="connsiteY45" fmla="*/ 13712811 h 13717085"/>
              <a:gd name="connsiteX46" fmla="*/ 5099231 w 5935980"/>
              <a:gd name="connsiteY46" fmla="*/ 13717085 h 13717085"/>
              <a:gd name="connsiteX47" fmla="*/ 5099191 w 5935980"/>
              <a:gd name="connsiteY47" fmla="*/ 13717085 h 13717085"/>
              <a:gd name="connsiteX48" fmla="*/ 0 w 5935980"/>
              <a:gd name="connsiteY48" fmla="*/ 13717085 h 13717085"/>
              <a:gd name="connsiteX49" fmla="*/ 0 w 5935980"/>
              <a:gd name="connsiteY4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730659 w 5935980"/>
              <a:gd name="connsiteY13" fmla="*/ 91249 h 13717085"/>
              <a:gd name="connsiteX14" fmla="*/ 4482795 w 5935980"/>
              <a:gd name="connsiteY14" fmla="*/ 281037 h 13717085"/>
              <a:gd name="connsiteX15" fmla="*/ 4441639 w 5935980"/>
              <a:gd name="connsiteY15" fmla="*/ 325784 h 13717085"/>
              <a:gd name="connsiteX16" fmla="*/ 4427740 w 5935980"/>
              <a:gd name="connsiteY16" fmla="*/ 347765 h 13717085"/>
              <a:gd name="connsiteX17" fmla="*/ 4412544 w 5935980"/>
              <a:gd name="connsiteY17" fmla="*/ 366183 h 13717085"/>
              <a:gd name="connsiteX18" fmla="*/ 4391022 w 5935980"/>
              <a:gd name="connsiteY18" fmla="*/ 405834 h 13717085"/>
              <a:gd name="connsiteX19" fmla="*/ 4361712 w 5935980"/>
              <a:gd name="connsiteY19" fmla="*/ 452188 h 13717085"/>
              <a:gd name="connsiteX20" fmla="*/ 4349980 w 5935980"/>
              <a:gd name="connsiteY20" fmla="*/ 481450 h 13717085"/>
              <a:gd name="connsiteX21" fmla="*/ 4336195 w 5935980"/>
              <a:gd name="connsiteY21" fmla="*/ 506846 h 13717085"/>
              <a:gd name="connsiteX22" fmla="*/ 4308348 w 5935980"/>
              <a:gd name="connsiteY22" fmla="*/ 582928 h 13717085"/>
              <a:gd name="connsiteX23" fmla="*/ 4306660 w 5935980"/>
              <a:gd name="connsiteY23" fmla="*/ 589493 h 13717085"/>
              <a:gd name="connsiteX24" fmla="*/ 4303866 w 5935980"/>
              <a:gd name="connsiteY24" fmla="*/ 600361 h 13717085"/>
              <a:gd name="connsiteX25" fmla="*/ 4303866 w 5935980"/>
              <a:gd name="connsiteY25" fmla="*/ 600361 h 13717085"/>
              <a:gd name="connsiteX26" fmla="*/ 4349980 w 5935980"/>
              <a:gd name="connsiteY26" fmla="*/ 481450 h 13717085"/>
              <a:gd name="connsiteX27" fmla="*/ 4391022 w 5935980"/>
              <a:gd name="connsiteY27" fmla="*/ 405834 h 13717085"/>
              <a:gd name="connsiteX28" fmla="*/ 4427740 w 5935980"/>
              <a:gd name="connsiteY28" fmla="*/ 347765 h 13717085"/>
              <a:gd name="connsiteX29" fmla="*/ 4939108 w 5935980"/>
              <a:gd name="connsiteY29" fmla="*/ 16873 h 13717085"/>
              <a:gd name="connsiteX30" fmla="*/ 5017075 w 5935980"/>
              <a:gd name="connsiteY30" fmla="*/ 5232 h 13717085"/>
              <a:gd name="connsiteX31" fmla="*/ 5098894 w 5935980"/>
              <a:gd name="connsiteY31" fmla="*/ 1101 h 13717085"/>
              <a:gd name="connsiteX32" fmla="*/ 5099211 w 5935980"/>
              <a:gd name="connsiteY32" fmla="*/ 1086 h 13717085"/>
              <a:gd name="connsiteX33" fmla="*/ 5099212 w 5935980"/>
              <a:gd name="connsiteY33" fmla="*/ 1086 h 13717085"/>
              <a:gd name="connsiteX34" fmla="*/ 5099211 w 5935980"/>
              <a:gd name="connsiteY34" fmla="*/ 1085 h 13717085"/>
              <a:gd name="connsiteX35" fmla="*/ 5130039 w 5935980"/>
              <a:gd name="connsiteY35" fmla="*/ 1316 h 13717085"/>
              <a:gd name="connsiteX36" fmla="*/ 5153050 w 5935980"/>
              <a:gd name="connsiteY36" fmla="*/ 6514 h 13717085"/>
              <a:gd name="connsiteX37" fmla="*/ 5266101 w 5935980"/>
              <a:gd name="connsiteY37" fmla="*/ 17910 h 13717085"/>
              <a:gd name="connsiteX38" fmla="*/ 5923028 w 5935980"/>
              <a:gd name="connsiteY38" fmla="*/ 744511 h 13717085"/>
              <a:gd name="connsiteX39" fmla="*/ 5926177 w 5935980"/>
              <a:gd name="connsiteY39" fmla="*/ 806873 h 13717085"/>
              <a:gd name="connsiteX40" fmla="*/ 5935980 w 5935980"/>
              <a:gd name="connsiteY40" fmla="*/ 816425 h 13717085"/>
              <a:gd name="connsiteX41" fmla="*/ 5935980 w 5935980"/>
              <a:gd name="connsiteY41" fmla="*/ 12894126 h 13717085"/>
              <a:gd name="connsiteX42" fmla="*/ 5925145 w 5935980"/>
              <a:gd name="connsiteY42" fmla="*/ 12934579 h 13717085"/>
              <a:gd name="connsiteX43" fmla="*/ 5923542 w 5935980"/>
              <a:gd name="connsiteY43" fmla="*/ 12968437 h 13717085"/>
              <a:gd name="connsiteX44" fmla="*/ 5183879 w 5935980"/>
              <a:gd name="connsiteY44" fmla="*/ 13712811 h 13717085"/>
              <a:gd name="connsiteX45" fmla="*/ 5099231 w 5935980"/>
              <a:gd name="connsiteY45" fmla="*/ 13717085 h 13717085"/>
              <a:gd name="connsiteX46" fmla="*/ 5099191 w 5935980"/>
              <a:gd name="connsiteY46" fmla="*/ 13717085 h 13717085"/>
              <a:gd name="connsiteX47" fmla="*/ 0 w 5935980"/>
              <a:gd name="connsiteY47" fmla="*/ 13717085 h 13717085"/>
              <a:gd name="connsiteX48" fmla="*/ 0 w 5935980"/>
              <a:gd name="connsiteY4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789813 w 5935980"/>
              <a:gd name="connsiteY12" fmla="*/ 61428 h 13717085"/>
              <a:gd name="connsiteX13" fmla="*/ 4482795 w 5935980"/>
              <a:gd name="connsiteY13" fmla="*/ 281037 h 13717085"/>
              <a:gd name="connsiteX14" fmla="*/ 4441639 w 5935980"/>
              <a:gd name="connsiteY14" fmla="*/ 325784 h 13717085"/>
              <a:gd name="connsiteX15" fmla="*/ 4427740 w 5935980"/>
              <a:gd name="connsiteY15" fmla="*/ 347765 h 13717085"/>
              <a:gd name="connsiteX16" fmla="*/ 4412544 w 5935980"/>
              <a:gd name="connsiteY16" fmla="*/ 366183 h 13717085"/>
              <a:gd name="connsiteX17" fmla="*/ 4391022 w 5935980"/>
              <a:gd name="connsiteY17" fmla="*/ 405834 h 13717085"/>
              <a:gd name="connsiteX18" fmla="*/ 4361712 w 5935980"/>
              <a:gd name="connsiteY18" fmla="*/ 452188 h 13717085"/>
              <a:gd name="connsiteX19" fmla="*/ 4349980 w 5935980"/>
              <a:gd name="connsiteY19" fmla="*/ 481450 h 13717085"/>
              <a:gd name="connsiteX20" fmla="*/ 4336195 w 5935980"/>
              <a:gd name="connsiteY20" fmla="*/ 506846 h 13717085"/>
              <a:gd name="connsiteX21" fmla="*/ 4308348 w 5935980"/>
              <a:gd name="connsiteY21" fmla="*/ 582928 h 13717085"/>
              <a:gd name="connsiteX22" fmla="*/ 4306660 w 5935980"/>
              <a:gd name="connsiteY22" fmla="*/ 589493 h 13717085"/>
              <a:gd name="connsiteX23" fmla="*/ 4303866 w 5935980"/>
              <a:gd name="connsiteY23" fmla="*/ 600361 h 13717085"/>
              <a:gd name="connsiteX24" fmla="*/ 4303866 w 5935980"/>
              <a:gd name="connsiteY24" fmla="*/ 600361 h 13717085"/>
              <a:gd name="connsiteX25" fmla="*/ 4349980 w 5935980"/>
              <a:gd name="connsiteY25" fmla="*/ 481450 h 13717085"/>
              <a:gd name="connsiteX26" fmla="*/ 4391022 w 5935980"/>
              <a:gd name="connsiteY26" fmla="*/ 405834 h 13717085"/>
              <a:gd name="connsiteX27" fmla="*/ 4427740 w 5935980"/>
              <a:gd name="connsiteY27" fmla="*/ 347765 h 13717085"/>
              <a:gd name="connsiteX28" fmla="*/ 4939108 w 5935980"/>
              <a:gd name="connsiteY28" fmla="*/ 16873 h 13717085"/>
              <a:gd name="connsiteX29" fmla="*/ 5017075 w 5935980"/>
              <a:gd name="connsiteY29" fmla="*/ 5232 h 13717085"/>
              <a:gd name="connsiteX30" fmla="*/ 5098894 w 5935980"/>
              <a:gd name="connsiteY30" fmla="*/ 1101 h 13717085"/>
              <a:gd name="connsiteX31" fmla="*/ 5099211 w 5935980"/>
              <a:gd name="connsiteY31" fmla="*/ 1086 h 13717085"/>
              <a:gd name="connsiteX32" fmla="*/ 5099212 w 5935980"/>
              <a:gd name="connsiteY32" fmla="*/ 1086 h 13717085"/>
              <a:gd name="connsiteX33" fmla="*/ 5099211 w 5935980"/>
              <a:gd name="connsiteY33" fmla="*/ 1085 h 13717085"/>
              <a:gd name="connsiteX34" fmla="*/ 5130039 w 5935980"/>
              <a:gd name="connsiteY34" fmla="*/ 1316 h 13717085"/>
              <a:gd name="connsiteX35" fmla="*/ 5153050 w 5935980"/>
              <a:gd name="connsiteY35" fmla="*/ 6514 h 13717085"/>
              <a:gd name="connsiteX36" fmla="*/ 5266101 w 5935980"/>
              <a:gd name="connsiteY36" fmla="*/ 17910 h 13717085"/>
              <a:gd name="connsiteX37" fmla="*/ 5923028 w 5935980"/>
              <a:gd name="connsiteY37" fmla="*/ 744511 h 13717085"/>
              <a:gd name="connsiteX38" fmla="*/ 5926177 w 5935980"/>
              <a:gd name="connsiteY38" fmla="*/ 806873 h 13717085"/>
              <a:gd name="connsiteX39" fmla="*/ 5935980 w 5935980"/>
              <a:gd name="connsiteY39" fmla="*/ 816425 h 13717085"/>
              <a:gd name="connsiteX40" fmla="*/ 5935980 w 5935980"/>
              <a:gd name="connsiteY40" fmla="*/ 12894126 h 13717085"/>
              <a:gd name="connsiteX41" fmla="*/ 5925145 w 5935980"/>
              <a:gd name="connsiteY41" fmla="*/ 12934579 h 13717085"/>
              <a:gd name="connsiteX42" fmla="*/ 5923542 w 5935980"/>
              <a:gd name="connsiteY42" fmla="*/ 12968437 h 13717085"/>
              <a:gd name="connsiteX43" fmla="*/ 5183879 w 5935980"/>
              <a:gd name="connsiteY43" fmla="*/ 13712811 h 13717085"/>
              <a:gd name="connsiteX44" fmla="*/ 5099231 w 5935980"/>
              <a:gd name="connsiteY44" fmla="*/ 13717085 h 13717085"/>
              <a:gd name="connsiteX45" fmla="*/ 5099191 w 5935980"/>
              <a:gd name="connsiteY45" fmla="*/ 13717085 h 13717085"/>
              <a:gd name="connsiteX46" fmla="*/ 0 w 5935980"/>
              <a:gd name="connsiteY46" fmla="*/ 13717085 h 13717085"/>
              <a:gd name="connsiteX47" fmla="*/ 0 w 5935980"/>
              <a:gd name="connsiteY4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795570 w 5935980"/>
              <a:gd name="connsiteY11" fmla="*/ 58525 h 13717085"/>
              <a:gd name="connsiteX12" fmla="*/ 4482795 w 5935980"/>
              <a:gd name="connsiteY12" fmla="*/ 281037 h 13717085"/>
              <a:gd name="connsiteX13" fmla="*/ 4441639 w 5935980"/>
              <a:gd name="connsiteY13" fmla="*/ 325784 h 13717085"/>
              <a:gd name="connsiteX14" fmla="*/ 4427740 w 5935980"/>
              <a:gd name="connsiteY14" fmla="*/ 347765 h 13717085"/>
              <a:gd name="connsiteX15" fmla="*/ 4412544 w 5935980"/>
              <a:gd name="connsiteY15" fmla="*/ 366183 h 13717085"/>
              <a:gd name="connsiteX16" fmla="*/ 4391022 w 5935980"/>
              <a:gd name="connsiteY16" fmla="*/ 405834 h 13717085"/>
              <a:gd name="connsiteX17" fmla="*/ 4361712 w 5935980"/>
              <a:gd name="connsiteY17" fmla="*/ 452188 h 13717085"/>
              <a:gd name="connsiteX18" fmla="*/ 4349980 w 5935980"/>
              <a:gd name="connsiteY18" fmla="*/ 481450 h 13717085"/>
              <a:gd name="connsiteX19" fmla="*/ 4336195 w 5935980"/>
              <a:gd name="connsiteY19" fmla="*/ 506846 h 13717085"/>
              <a:gd name="connsiteX20" fmla="*/ 4308348 w 5935980"/>
              <a:gd name="connsiteY20" fmla="*/ 582928 h 13717085"/>
              <a:gd name="connsiteX21" fmla="*/ 4306660 w 5935980"/>
              <a:gd name="connsiteY21" fmla="*/ 589493 h 13717085"/>
              <a:gd name="connsiteX22" fmla="*/ 4303866 w 5935980"/>
              <a:gd name="connsiteY22" fmla="*/ 600361 h 13717085"/>
              <a:gd name="connsiteX23" fmla="*/ 4303866 w 5935980"/>
              <a:gd name="connsiteY23" fmla="*/ 600361 h 13717085"/>
              <a:gd name="connsiteX24" fmla="*/ 4349980 w 5935980"/>
              <a:gd name="connsiteY24" fmla="*/ 481450 h 13717085"/>
              <a:gd name="connsiteX25" fmla="*/ 4391022 w 5935980"/>
              <a:gd name="connsiteY25" fmla="*/ 405834 h 13717085"/>
              <a:gd name="connsiteX26" fmla="*/ 4427740 w 5935980"/>
              <a:gd name="connsiteY26" fmla="*/ 347765 h 13717085"/>
              <a:gd name="connsiteX27" fmla="*/ 4939108 w 5935980"/>
              <a:gd name="connsiteY27" fmla="*/ 16873 h 13717085"/>
              <a:gd name="connsiteX28" fmla="*/ 5017075 w 5935980"/>
              <a:gd name="connsiteY28" fmla="*/ 5232 h 13717085"/>
              <a:gd name="connsiteX29" fmla="*/ 5098894 w 5935980"/>
              <a:gd name="connsiteY29" fmla="*/ 1101 h 13717085"/>
              <a:gd name="connsiteX30" fmla="*/ 5099211 w 5935980"/>
              <a:gd name="connsiteY30" fmla="*/ 1086 h 13717085"/>
              <a:gd name="connsiteX31" fmla="*/ 5099212 w 5935980"/>
              <a:gd name="connsiteY31" fmla="*/ 1086 h 13717085"/>
              <a:gd name="connsiteX32" fmla="*/ 5099211 w 5935980"/>
              <a:gd name="connsiteY32" fmla="*/ 1085 h 13717085"/>
              <a:gd name="connsiteX33" fmla="*/ 5130039 w 5935980"/>
              <a:gd name="connsiteY33" fmla="*/ 1316 h 13717085"/>
              <a:gd name="connsiteX34" fmla="*/ 5153050 w 5935980"/>
              <a:gd name="connsiteY34" fmla="*/ 6514 h 13717085"/>
              <a:gd name="connsiteX35" fmla="*/ 5266101 w 5935980"/>
              <a:gd name="connsiteY35" fmla="*/ 17910 h 13717085"/>
              <a:gd name="connsiteX36" fmla="*/ 5923028 w 5935980"/>
              <a:gd name="connsiteY36" fmla="*/ 744511 h 13717085"/>
              <a:gd name="connsiteX37" fmla="*/ 5926177 w 5935980"/>
              <a:gd name="connsiteY37" fmla="*/ 806873 h 13717085"/>
              <a:gd name="connsiteX38" fmla="*/ 5935980 w 5935980"/>
              <a:gd name="connsiteY38" fmla="*/ 816425 h 13717085"/>
              <a:gd name="connsiteX39" fmla="*/ 5935980 w 5935980"/>
              <a:gd name="connsiteY39" fmla="*/ 12894126 h 13717085"/>
              <a:gd name="connsiteX40" fmla="*/ 5925145 w 5935980"/>
              <a:gd name="connsiteY40" fmla="*/ 12934579 h 13717085"/>
              <a:gd name="connsiteX41" fmla="*/ 5923542 w 5935980"/>
              <a:gd name="connsiteY41" fmla="*/ 12968437 h 13717085"/>
              <a:gd name="connsiteX42" fmla="*/ 5183879 w 5935980"/>
              <a:gd name="connsiteY42" fmla="*/ 13712811 h 13717085"/>
              <a:gd name="connsiteX43" fmla="*/ 5099231 w 5935980"/>
              <a:gd name="connsiteY43" fmla="*/ 13717085 h 13717085"/>
              <a:gd name="connsiteX44" fmla="*/ 5099191 w 5935980"/>
              <a:gd name="connsiteY44" fmla="*/ 13717085 h 13717085"/>
              <a:gd name="connsiteX45" fmla="*/ 0 w 5935980"/>
              <a:gd name="connsiteY45" fmla="*/ 13717085 h 13717085"/>
              <a:gd name="connsiteX46" fmla="*/ 0 w 5935980"/>
              <a:gd name="connsiteY4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482795 w 5935980"/>
              <a:gd name="connsiteY11" fmla="*/ 281037 h 13717085"/>
              <a:gd name="connsiteX12" fmla="*/ 4441639 w 5935980"/>
              <a:gd name="connsiteY12" fmla="*/ 325784 h 13717085"/>
              <a:gd name="connsiteX13" fmla="*/ 4427740 w 5935980"/>
              <a:gd name="connsiteY13" fmla="*/ 347765 h 13717085"/>
              <a:gd name="connsiteX14" fmla="*/ 4412544 w 5935980"/>
              <a:gd name="connsiteY14" fmla="*/ 366183 h 13717085"/>
              <a:gd name="connsiteX15" fmla="*/ 4391022 w 5935980"/>
              <a:gd name="connsiteY15" fmla="*/ 405834 h 13717085"/>
              <a:gd name="connsiteX16" fmla="*/ 4361712 w 5935980"/>
              <a:gd name="connsiteY16" fmla="*/ 452188 h 13717085"/>
              <a:gd name="connsiteX17" fmla="*/ 4349980 w 5935980"/>
              <a:gd name="connsiteY17" fmla="*/ 481450 h 13717085"/>
              <a:gd name="connsiteX18" fmla="*/ 4336195 w 5935980"/>
              <a:gd name="connsiteY18" fmla="*/ 506846 h 13717085"/>
              <a:gd name="connsiteX19" fmla="*/ 4308348 w 5935980"/>
              <a:gd name="connsiteY19" fmla="*/ 582928 h 13717085"/>
              <a:gd name="connsiteX20" fmla="*/ 4306660 w 5935980"/>
              <a:gd name="connsiteY20" fmla="*/ 589493 h 13717085"/>
              <a:gd name="connsiteX21" fmla="*/ 4303866 w 5935980"/>
              <a:gd name="connsiteY21" fmla="*/ 600361 h 13717085"/>
              <a:gd name="connsiteX22" fmla="*/ 4303866 w 5935980"/>
              <a:gd name="connsiteY22" fmla="*/ 600361 h 13717085"/>
              <a:gd name="connsiteX23" fmla="*/ 4349980 w 5935980"/>
              <a:gd name="connsiteY23" fmla="*/ 481450 h 13717085"/>
              <a:gd name="connsiteX24" fmla="*/ 4391022 w 5935980"/>
              <a:gd name="connsiteY24" fmla="*/ 405834 h 13717085"/>
              <a:gd name="connsiteX25" fmla="*/ 4427740 w 5935980"/>
              <a:gd name="connsiteY25" fmla="*/ 347765 h 13717085"/>
              <a:gd name="connsiteX26" fmla="*/ 4939108 w 5935980"/>
              <a:gd name="connsiteY26" fmla="*/ 16873 h 13717085"/>
              <a:gd name="connsiteX27" fmla="*/ 5017075 w 5935980"/>
              <a:gd name="connsiteY27" fmla="*/ 5232 h 13717085"/>
              <a:gd name="connsiteX28" fmla="*/ 5098894 w 5935980"/>
              <a:gd name="connsiteY28" fmla="*/ 1101 h 13717085"/>
              <a:gd name="connsiteX29" fmla="*/ 5099211 w 5935980"/>
              <a:gd name="connsiteY29" fmla="*/ 1086 h 13717085"/>
              <a:gd name="connsiteX30" fmla="*/ 5099212 w 5935980"/>
              <a:gd name="connsiteY30" fmla="*/ 1086 h 13717085"/>
              <a:gd name="connsiteX31" fmla="*/ 5099211 w 5935980"/>
              <a:gd name="connsiteY31" fmla="*/ 1085 h 13717085"/>
              <a:gd name="connsiteX32" fmla="*/ 5130039 w 5935980"/>
              <a:gd name="connsiteY32" fmla="*/ 1316 h 13717085"/>
              <a:gd name="connsiteX33" fmla="*/ 5153050 w 5935980"/>
              <a:gd name="connsiteY33" fmla="*/ 6514 h 13717085"/>
              <a:gd name="connsiteX34" fmla="*/ 5266101 w 5935980"/>
              <a:gd name="connsiteY34" fmla="*/ 17910 h 13717085"/>
              <a:gd name="connsiteX35" fmla="*/ 5923028 w 5935980"/>
              <a:gd name="connsiteY35" fmla="*/ 744511 h 13717085"/>
              <a:gd name="connsiteX36" fmla="*/ 5926177 w 5935980"/>
              <a:gd name="connsiteY36" fmla="*/ 806873 h 13717085"/>
              <a:gd name="connsiteX37" fmla="*/ 5935980 w 5935980"/>
              <a:gd name="connsiteY37" fmla="*/ 816425 h 13717085"/>
              <a:gd name="connsiteX38" fmla="*/ 5935980 w 5935980"/>
              <a:gd name="connsiteY38" fmla="*/ 12894126 h 13717085"/>
              <a:gd name="connsiteX39" fmla="*/ 5925145 w 5935980"/>
              <a:gd name="connsiteY39" fmla="*/ 12934579 h 13717085"/>
              <a:gd name="connsiteX40" fmla="*/ 5923542 w 5935980"/>
              <a:gd name="connsiteY40" fmla="*/ 12968437 h 13717085"/>
              <a:gd name="connsiteX41" fmla="*/ 5183879 w 5935980"/>
              <a:gd name="connsiteY41" fmla="*/ 13712811 h 13717085"/>
              <a:gd name="connsiteX42" fmla="*/ 5099231 w 5935980"/>
              <a:gd name="connsiteY42" fmla="*/ 13717085 h 13717085"/>
              <a:gd name="connsiteX43" fmla="*/ 5099191 w 5935980"/>
              <a:gd name="connsiteY43" fmla="*/ 13717085 h 13717085"/>
              <a:gd name="connsiteX44" fmla="*/ 0 w 5935980"/>
              <a:gd name="connsiteY44" fmla="*/ 13717085 h 13717085"/>
              <a:gd name="connsiteX45" fmla="*/ 0 w 5935980"/>
              <a:gd name="connsiteY4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806057 w 5935980"/>
              <a:gd name="connsiteY10" fmla="*/ 55482 h 13717085"/>
              <a:gd name="connsiteX11" fmla="*/ 4482795 w 5935980"/>
              <a:gd name="connsiteY11" fmla="*/ 281037 h 13717085"/>
              <a:gd name="connsiteX12" fmla="*/ 4441639 w 5935980"/>
              <a:gd name="connsiteY12" fmla="*/ 325784 h 13717085"/>
              <a:gd name="connsiteX13" fmla="*/ 4427740 w 5935980"/>
              <a:gd name="connsiteY13" fmla="*/ 347765 h 13717085"/>
              <a:gd name="connsiteX14" fmla="*/ 4412544 w 5935980"/>
              <a:gd name="connsiteY14" fmla="*/ 366183 h 13717085"/>
              <a:gd name="connsiteX15" fmla="*/ 4391022 w 5935980"/>
              <a:gd name="connsiteY15" fmla="*/ 405834 h 13717085"/>
              <a:gd name="connsiteX16" fmla="*/ 4361712 w 5935980"/>
              <a:gd name="connsiteY16" fmla="*/ 452188 h 13717085"/>
              <a:gd name="connsiteX17" fmla="*/ 4349980 w 5935980"/>
              <a:gd name="connsiteY17" fmla="*/ 481450 h 13717085"/>
              <a:gd name="connsiteX18" fmla="*/ 4336195 w 5935980"/>
              <a:gd name="connsiteY18" fmla="*/ 506846 h 13717085"/>
              <a:gd name="connsiteX19" fmla="*/ 4308348 w 5935980"/>
              <a:gd name="connsiteY19" fmla="*/ 582928 h 13717085"/>
              <a:gd name="connsiteX20" fmla="*/ 4306660 w 5935980"/>
              <a:gd name="connsiteY20" fmla="*/ 589493 h 13717085"/>
              <a:gd name="connsiteX21" fmla="*/ 4303866 w 5935980"/>
              <a:gd name="connsiteY21" fmla="*/ 600361 h 13717085"/>
              <a:gd name="connsiteX22" fmla="*/ 4303866 w 5935980"/>
              <a:gd name="connsiteY22" fmla="*/ 600361 h 13717085"/>
              <a:gd name="connsiteX23" fmla="*/ 4349980 w 5935980"/>
              <a:gd name="connsiteY23" fmla="*/ 481450 h 13717085"/>
              <a:gd name="connsiteX24" fmla="*/ 4391022 w 5935980"/>
              <a:gd name="connsiteY24" fmla="*/ 405834 h 13717085"/>
              <a:gd name="connsiteX25" fmla="*/ 4427740 w 5935980"/>
              <a:gd name="connsiteY25" fmla="*/ 347765 h 13717085"/>
              <a:gd name="connsiteX26" fmla="*/ 5017075 w 5935980"/>
              <a:gd name="connsiteY26" fmla="*/ 5232 h 13717085"/>
              <a:gd name="connsiteX27" fmla="*/ 5098894 w 5935980"/>
              <a:gd name="connsiteY27" fmla="*/ 1101 h 13717085"/>
              <a:gd name="connsiteX28" fmla="*/ 5099211 w 5935980"/>
              <a:gd name="connsiteY28" fmla="*/ 1086 h 13717085"/>
              <a:gd name="connsiteX29" fmla="*/ 5099212 w 5935980"/>
              <a:gd name="connsiteY29" fmla="*/ 1086 h 13717085"/>
              <a:gd name="connsiteX30" fmla="*/ 5099211 w 5935980"/>
              <a:gd name="connsiteY30" fmla="*/ 1085 h 13717085"/>
              <a:gd name="connsiteX31" fmla="*/ 5130039 w 5935980"/>
              <a:gd name="connsiteY31" fmla="*/ 1316 h 13717085"/>
              <a:gd name="connsiteX32" fmla="*/ 5153050 w 5935980"/>
              <a:gd name="connsiteY32" fmla="*/ 6514 h 13717085"/>
              <a:gd name="connsiteX33" fmla="*/ 5266101 w 5935980"/>
              <a:gd name="connsiteY33" fmla="*/ 17910 h 13717085"/>
              <a:gd name="connsiteX34" fmla="*/ 5923028 w 5935980"/>
              <a:gd name="connsiteY34" fmla="*/ 744511 h 13717085"/>
              <a:gd name="connsiteX35" fmla="*/ 5926177 w 5935980"/>
              <a:gd name="connsiteY35" fmla="*/ 806873 h 13717085"/>
              <a:gd name="connsiteX36" fmla="*/ 5935980 w 5935980"/>
              <a:gd name="connsiteY36" fmla="*/ 816425 h 13717085"/>
              <a:gd name="connsiteX37" fmla="*/ 5935980 w 5935980"/>
              <a:gd name="connsiteY37" fmla="*/ 12894126 h 13717085"/>
              <a:gd name="connsiteX38" fmla="*/ 5925145 w 5935980"/>
              <a:gd name="connsiteY38" fmla="*/ 12934579 h 13717085"/>
              <a:gd name="connsiteX39" fmla="*/ 5923542 w 5935980"/>
              <a:gd name="connsiteY39" fmla="*/ 12968437 h 13717085"/>
              <a:gd name="connsiteX40" fmla="*/ 5183879 w 5935980"/>
              <a:gd name="connsiteY40" fmla="*/ 13712811 h 13717085"/>
              <a:gd name="connsiteX41" fmla="*/ 5099231 w 5935980"/>
              <a:gd name="connsiteY41" fmla="*/ 13717085 h 13717085"/>
              <a:gd name="connsiteX42" fmla="*/ 5099191 w 5935980"/>
              <a:gd name="connsiteY42" fmla="*/ 13717085 h 13717085"/>
              <a:gd name="connsiteX43" fmla="*/ 0 w 5935980"/>
              <a:gd name="connsiteY43" fmla="*/ 13717085 h 13717085"/>
              <a:gd name="connsiteX44" fmla="*/ 0 w 5935980"/>
              <a:gd name="connsiteY4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82795 w 5935980"/>
              <a:gd name="connsiteY10" fmla="*/ 281037 h 13717085"/>
              <a:gd name="connsiteX11" fmla="*/ 4441639 w 5935980"/>
              <a:gd name="connsiteY11" fmla="*/ 325784 h 13717085"/>
              <a:gd name="connsiteX12" fmla="*/ 4427740 w 5935980"/>
              <a:gd name="connsiteY12" fmla="*/ 347765 h 13717085"/>
              <a:gd name="connsiteX13" fmla="*/ 4412544 w 5935980"/>
              <a:gd name="connsiteY13" fmla="*/ 366183 h 13717085"/>
              <a:gd name="connsiteX14" fmla="*/ 4391022 w 5935980"/>
              <a:gd name="connsiteY14" fmla="*/ 405834 h 13717085"/>
              <a:gd name="connsiteX15" fmla="*/ 4361712 w 5935980"/>
              <a:gd name="connsiteY15" fmla="*/ 452188 h 13717085"/>
              <a:gd name="connsiteX16" fmla="*/ 4349980 w 5935980"/>
              <a:gd name="connsiteY16" fmla="*/ 481450 h 13717085"/>
              <a:gd name="connsiteX17" fmla="*/ 4336195 w 5935980"/>
              <a:gd name="connsiteY17" fmla="*/ 506846 h 13717085"/>
              <a:gd name="connsiteX18" fmla="*/ 4308348 w 5935980"/>
              <a:gd name="connsiteY18" fmla="*/ 582928 h 13717085"/>
              <a:gd name="connsiteX19" fmla="*/ 4306660 w 5935980"/>
              <a:gd name="connsiteY19" fmla="*/ 589493 h 13717085"/>
              <a:gd name="connsiteX20" fmla="*/ 4303866 w 5935980"/>
              <a:gd name="connsiteY20" fmla="*/ 600361 h 13717085"/>
              <a:gd name="connsiteX21" fmla="*/ 4303866 w 5935980"/>
              <a:gd name="connsiteY21" fmla="*/ 600361 h 13717085"/>
              <a:gd name="connsiteX22" fmla="*/ 4349980 w 5935980"/>
              <a:gd name="connsiteY22" fmla="*/ 481450 h 13717085"/>
              <a:gd name="connsiteX23" fmla="*/ 4391022 w 5935980"/>
              <a:gd name="connsiteY23" fmla="*/ 405834 h 13717085"/>
              <a:gd name="connsiteX24" fmla="*/ 4427740 w 5935980"/>
              <a:gd name="connsiteY24" fmla="*/ 347765 h 13717085"/>
              <a:gd name="connsiteX25" fmla="*/ 5017075 w 5935980"/>
              <a:gd name="connsiteY25" fmla="*/ 5232 h 13717085"/>
              <a:gd name="connsiteX26" fmla="*/ 5098894 w 5935980"/>
              <a:gd name="connsiteY26" fmla="*/ 1101 h 13717085"/>
              <a:gd name="connsiteX27" fmla="*/ 5099211 w 5935980"/>
              <a:gd name="connsiteY27" fmla="*/ 1086 h 13717085"/>
              <a:gd name="connsiteX28" fmla="*/ 5099212 w 5935980"/>
              <a:gd name="connsiteY28" fmla="*/ 1086 h 13717085"/>
              <a:gd name="connsiteX29" fmla="*/ 5099211 w 5935980"/>
              <a:gd name="connsiteY29" fmla="*/ 1085 h 13717085"/>
              <a:gd name="connsiteX30" fmla="*/ 5130039 w 5935980"/>
              <a:gd name="connsiteY30" fmla="*/ 1316 h 13717085"/>
              <a:gd name="connsiteX31" fmla="*/ 5153050 w 5935980"/>
              <a:gd name="connsiteY31" fmla="*/ 6514 h 13717085"/>
              <a:gd name="connsiteX32" fmla="*/ 5266101 w 5935980"/>
              <a:gd name="connsiteY32" fmla="*/ 17910 h 13717085"/>
              <a:gd name="connsiteX33" fmla="*/ 5923028 w 5935980"/>
              <a:gd name="connsiteY33" fmla="*/ 744511 h 13717085"/>
              <a:gd name="connsiteX34" fmla="*/ 5926177 w 5935980"/>
              <a:gd name="connsiteY34" fmla="*/ 806873 h 13717085"/>
              <a:gd name="connsiteX35" fmla="*/ 5935980 w 5935980"/>
              <a:gd name="connsiteY35" fmla="*/ 816425 h 13717085"/>
              <a:gd name="connsiteX36" fmla="*/ 5935980 w 5935980"/>
              <a:gd name="connsiteY36" fmla="*/ 12894126 h 13717085"/>
              <a:gd name="connsiteX37" fmla="*/ 5925145 w 5935980"/>
              <a:gd name="connsiteY37" fmla="*/ 12934579 h 13717085"/>
              <a:gd name="connsiteX38" fmla="*/ 5923542 w 5935980"/>
              <a:gd name="connsiteY38" fmla="*/ 12968437 h 13717085"/>
              <a:gd name="connsiteX39" fmla="*/ 5183879 w 5935980"/>
              <a:gd name="connsiteY39" fmla="*/ 13712811 h 13717085"/>
              <a:gd name="connsiteX40" fmla="*/ 5099231 w 5935980"/>
              <a:gd name="connsiteY40" fmla="*/ 13717085 h 13717085"/>
              <a:gd name="connsiteX41" fmla="*/ 5099191 w 5935980"/>
              <a:gd name="connsiteY41" fmla="*/ 13717085 h 13717085"/>
              <a:gd name="connsiteX42" fmla="*/ 0 w 5935980"/>
              <a:gd name="connsiteY42" fmla="*/ 13717085 h 13717085"/>
              <a:gd name="connsiteX43" fmla="*/ 0 w 5935980"/>
              <a:gd name="connsiteY4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412544 w 5935980"/>
              <a:gd name="connsiteY12" fmla="*/ 366183 h 13717085"/>
              <a:gd name="connsiteX13" fmla="*/ 4391022 w 5935980"/>
              <a:gd name="connsiteY13" fmla="*/ 405834 h 13717085"/>
              <a:gd name="connsiteX14" fmla="*/ 4361712 w 5935980"/>
              <a:gd name="connsiteY14" fmla="*/ 452188 h 13717085"/>
              <a:gd name="connsiteX15" fmla="*/ 4349980 w 5935980"/>
              <a:gd name="connsiteY15" fmla="*/ 481450 h 13717085"/>
              <a:gd name="connsiteX16" fmla="*/ 4336195 w 5935980"/>
              <a:gd name="connsiteY16" fmla="*/ 506846 h 13717085"/>
              <a:gd name="connsiteX17" fmla="*/ 4308348 w 5935980"/>
              <a:gd name="connsiteY17" fmla="*/ 582928 h 13717085"/>
              <a:gd name="connsiteX18" fmla="*/ 4306660 w 5935980"/>
              <a:gd name="connsiteY18" fmla="*/ 589493 h 13717085"/>
              <a:gd name="connsiteX19" fmla="*/ 4303866 w 5935980"/>
              <a:gd name="connsiteY19" fmla="*/ 600361 h 13717085"/>
              <a:gd name="connsiteX20" fmla="*/ 4303866 w 5935980"/>
              <a:gd name="connsiteY20" fmla="*/ 600361 h 13717085"/>
              <a:gd name="connsiteX21" fmla="*/ 4349980 w 5935980"/>
              <a:gd name="connsiteY21" fmla="*/ 481450 h 13717085"/>
              <a:gd name="connsiteX22" fmla="*/ 4391022 w 5935980"/>
              <a:gd name="connsiteY22" fmla="*/ 405834 h 13717085"/>
              <a:gd name="connsiteX23" fmla="*/ 4427740 w 5935980"/>
              <a:gd name="connsiteY23" fmla="*/ 347765 h 13717085"/>
              <a:gd name="connsiteX24" fmla="*/ 5017075 w 5935980"/>
              <a:gd name="connsiteY24" fmla="*/ 5232 h 13717085"/>
              <a:gd name="connsiteX25" fmla="*/ 5098894 w 5935980"/>
              <a:gd name="connsiteY25" fmla="*/ 1101 h 13717085"/>
              <a:gd name="connsiteX26" fmla="*/ 5099211 w 5935980"/>
              <a:gd name="connsiteY26" fmla="*/ 1086 h 13717085"/>
              <a:gd name="connsiteX27" fmla="*/ 5099212 w 5935980"/>
              <a:gd name="connsiteY27" fmla="*/ 1086 h 13717085"/>
              <a:gd name="connsiteX28" fmla="*/ 5099211 w 5935980"/>
              <a:gd name="connsiteY28" fmla="*/ 1085 h 13717085"/>
              <a:gd name="connsiteX29" fmla="*/ 5130039 w 5935980"/>
              <a:gd name="connsiteY29" fmla="*/ 1316 h 13717085"/>
              <a:gd name="connsiteX30" fmla="*/ 5153050 w 5935980"/>
              <a:gd name="connsiteY30" fmla="*/ 6514 h 13717085"/>
              <a:gd name="connsiteX31" fmla="*/ 5266101 w 5935980"/>
              <a:gd name="connsiteY31" fmla="*/ 17910 h 13717085"/>
              <a:gd name="connsiteX32" fmla="*/ 5923028 w 5935980"/>
              <a:gd name="connsiteY32" fmla="*/ 744511 h 13717085"/>
              <a:gd name="connsiteX33" fmla="*/ 5926177 w 5935980"/>
              <a:gd name="connsiteY33" fmla="*/ 806873 h 13717085"/>
              <a:gd name="connsiteX34" fmla="*/ 5935980 w 5935980"/>
              <a:gd name="connsiteY34" fmla="*/ 816425 h 13717085"/>
              <a:gd name="connsiteX35" fmla="*/ 5935980 w 5935980"/>
              <a:gd name="connsiteY35" fmla="*/ 12894126 h 13717085"/>
              <a:gd name="connsiteX36" fmla="*/ 5925145 w 5935980"/>
              <a:gd name="connsiteY36" fmla="*/ 12934579 h 13717085"/>
              <a:gd name="connsiteX37" fmla="*/ 5923542 w 5935980"/>
              <a:gd name="connsiteY37" fmla="*/ 12968437 h 13717085"/>
              <a:gd name="connsiteX38" fmla="*/ 5183879 w 5935980"/>
              <a:gd name="connsiteY38" fmla="*/ 13712811 h 13717085"/>
              <a:gd name="connsiteX39" fmla="*/ 5099231 w 5935980"/>
              <a:gd name="connsiteY39" fmla="*/ 13717085 h 13717085"/>
              <a:gd name="connsiteX40" fmla="*/ 5099191 w 5935980"/>
              <a:gd name="connsiteY40" fmla="*/ 13717085 h 13717085"/>
              <a:gd name="connsiteX41" fmla="*/ 0 w 5935980"/>
              <a:gd name="connsiteY41" fmla="*/ 13717085 h 13717085"/>
              <a:gd name="connsiteX42" fmla="*/ 0 w 5935980"/>
              <a:gd name="connsiteY4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412544 w 5935980"/>
              <a:gd name="connsiteY12" fmla="*/ 366183 h 13717085"/>
              <a:gd name="connsiteX13" fmla="*/ 4391022 w 5935980"/>
              <a:gd name="connsiteY13" fmla="*/ 405834 h 13717085"/>
              <a:gd name="connsiteX14" fmla="*/ 4361712 w 5935980"/>
              <a:gd name="connsiteY14" fmla="*/ 452188 h 13717085"/>
              <a:gd name="connsiteX15" fmla="*/ 4349980 w 5935980"/>
              <a:gd name="connsiteY15" fmla="*/ 481450 h 13717085"/>
              <a:gd name="connsiteX16" fmla="*/ 4336195 w 5935980"/>
              <a:gd name="connsiteY16" fmla="*/ 506846 h 13717085"/>
              <a:gd name="connsiteX17" fmla="*/ 4308348 w 5935980"/>
              <a:gd name="connsiteY17" fmla="*/ 582928 h 13717085"/>
              <a:gd name="connsiteX18" fmla="*/ 4306660 w 5935980"/>
              <a:gd name="connsiteY18" fmla="*/ 589493 h 13717085"/>
              <a:gd name="connsiteX19" fmla="*/ 4303866 w 5935980"/>
              <a:gd name="connsiteY19" fmla="*/ 600361 h 13717085"/>
              <a:gd name="connsiteX20" fmla="*/ 4303866 w 5935980"/>
              <a:gd name="connsiteY20" fmla="*/ 600361 h 13717085"/>
              <a:gd name="connsiteX21" fmla="*/ 4349980 w 5935980"/>
              <a:gd name="connsiteY21" fmla="*/ 481450 h 13717085"/>
              <a:gd name="connsiteX22" fmla="*/ 4391022 w 5935980"/>
              <a:gd name="connsiteY22" fmla="*/ 405834 h 13717085"/>
              <a:gd name="connsiteX23" fmla="*/ 5017075 w 5935980"/>
              <a:gd name="connsiteY23" fmla="*/ 5232 h 13717085"/>
              <a:gd name="connsiteX24" fmla="*/ 5098894 w 5935980"/>
              <a:gd name="connsiteY24" fmla="*/ 1101 h 13717085"/>
              <a:gd name="connsiteX25" fmla="*/ 5099211 w 5935980"/>
              <a:gd name="connsiteY25" fmla="*/ 1086 h 13717085"/>
              <a:gd name="connsiteX26" fmla="*/ 5099212 w 5935980"/>
              <a:gd name="connsiteY26" fmla="*/ 1086 h 13717085"/>
              <a:gd name="connsiteX27" fmla="*/ 5099211 w 5935980"/>
              <a:gd name="connsiteY27" fmla="*/ 1085 h 13717085"/>
              <a:gd name="connsiteX28" fmla="*/ 5130039 w 5935980"/>
              <a:gd name="connsiteY28" fmla="*/ 1316 h 13717085"/>
              <a:gd name="connsiteX29" fmla="*/ 5153050 w 5935980"/>
              <a:gd name="connsiteY29" fmla="*/ 6514 h 13717085"/>
              <a:gd name="connsiteX30" fmla="*/ 5266101 w 5935980"/>
              <a:gd name="connsiteY30" fmla="*/ 17910 h 13717085"/>
              <a:gd name="connsiteX31" fmla="*/ 5923028 w 5935980"/>
              <a:gd name="connsiteY31" fmla="*/ 744511 h 13717085"/>
              <a:gd name="connsiteX32" fmla="*/ 5926177 w 5935980"/>
              <a:gd name="connsiteY32" fmla="*/ 806873 h 13717085"/>
              <a:gd name="connsiteX33" fmla="*/ 5935980 w 5935980"/>
              <a:gd name="connsiteY33" fmla="*/ 816425 h 13717085"/>
              <a:gd name="connsiteX34" fmla="*/ 5935980 w 5935980"/>
              <a:gd name="connsiteY34" fmla="*/ 12894126 h 13717085"/>
              <a:gd name="connsiteX35" fmla="*/ 5925145 w 5935980"/>
              <a:gd name="connsiteY35" fmla="*/ 12934579 h 13717085"/>
              <a:gd name="connsiteX36" fmla="*/ 5923542 w 5935980"/>
              <a:gd name="connsiteY36" fmla="*/ 12968437 h 13717085"/>
              <a:gd name="connsiteX37" fmla="*/ 5183879 w 5935980"/>
              <a:gd name="connsiteY37" fmla="*/ 13712811 h 13717085"/>
              <a:gd name="connsiteX38" fmla="*/ 5099231 w 5935980"/>
              <a:gd name="connsiteY38" fmla="*/ 13717085 h 13717085"/>
              <a:gd name="connsiteX39" fmla="*/ 5099191 w 5935980"/>
              <a:gd name="connsiteY39" fmla="*/ 13717085 h 13717085"/>
              <a:gd name="connsiteX40" fmla="*/ 0 w 5935980"/>
              <a:gd name="connsiteY40" fmla="*/ 13717085 h 13717085"/>
              <a:gd name="connsiteX41" fmla="*/ 0 w 5935980"/>
              <a:gd name="connsiteY4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427740 w 5935980"/>
              <a:gd name="connsiteY11" fmla="*/ 347765 h 13717085"/>
              <a:gd name="connsiteX12" fmla="*/ 4391022 w 5935980"/>
              <a:gd name="connsiteY12" fmla="*/ 405834 h 13717085"/>
              <a:gd name="connsiteX13" fmla="*/ 4361712 w 5935980"/>
              <a:gd name="connsiteY13" fmla="*/ 452188 h 13717085"/>
              <a:gd name="connsiteX14" fmla="*/ 4349980 w 5935980"/>
              <a:gd name="connsiteY14" fmla="*/ 481450 h 13717085"/>
              <a:gd name="connsiteX15" fmla="*/ 4336195 w 5935980"/>
              <a:gd name="connsiteY15" fmla="*/ 506846 h 13717085"/>
              <a:gd name="connsiteX16" fmla="*/ 4308348 w 5935980"/>
              <a:gd name="connsiteY16" fmla="*/ 582928 h 13717085"/>
              <a:gd name="connsiteX17" fmla="*/ 4306660 w 5935980"/>
              <a:gd name="connsiteY17" fmla="*/ 589493 h 13717085"/>
              <a:gd name="connsiteX18" fmla="*/ 4303866 w 5935980"/>
              <a:gd name="connsiteY18" fmla="*/ 600361 h 13717085"/>
              <a:gd name="connsiteX19" fmla="*/ 4303866 w 5935980"/>
              <a:gd name="connsiteY19" fmla="*/ 600361 h 13717085"/>
              <a:gd name="connsiteX20" fmla="*/ 4349980 w 5935980"/>
              <a:gd name="connsiteY20" fmla="*/ 481450 h 13717085"/>
              <a:gd name="connsiteX21" fmla="*/ 4391022 w 5935980"/>
              <a:gd name="connsiteY21" fmla="*/ 405834 h 13717085"/>
              <a:gd name="connsiteX22" fmla="*/ 5017075 w 5935980"/>
              <a:gd name="connsiteY22" fmla="*/ 5232 h 13717085"/>
              <a:gd name="connsiteX23" fmla="*/ 5098894 w 5935980"/>
              <a:gd name="connsiteY23" fmla="*/ 1101 h 13717085"/>
              <a:gd name="connsiteX24" fmla="*/ 5099211 w 5935980"/>
              <a:gd name="connsiteY24" fmla="*/ 1086 h 13717085"/>
              <a:gd name="connsiteX25" fmla="*/ 5099212 w 5935980"/>
              <a:gd name="connsiteY25" fmla="*/ 1086 h 13717085"/>
              <a:gd name="connsiteX26" fmla="*/ 5099211 w 5935980"/>
              <a:gd name="connsiteY26" fmla="*/ 1085 h 13717085"/>
              <a:gd name="connsiteX27" fmla="*/ 5130039 w 5935980"/>
              <a:gd name="connsiteY27" fmla="*/ 1316 h 13717085"/>
              <a:gd name="connsiteX28" fmla="*/ 5153050 w 5935980"/>
              <a:gd name="connsiteY28" fmla="*/ 6514 h 13717085"/>
              <a:gd name="connsiteX29" fmla="*/ 5266101 w 5935980"/>
              <a:gd name="connsiteY29" fmla="*/ 17910 h 13717085"/>
              <a:gd name="connsiteX30" fmla="*/ 5923028 w 5935980"/>
              <a:gd name="connsiteY30" fmla="*/ 744511 h 13717085"/>
              <a:gd name="connsiteX31" fmla="*/ 5926177 w 5935980"/>
              <a:gd name="connsiteY31" fmla="*/ 806873 h 13717085"/>
              <a:gd name="connsiteX32" fmla="*/ 5935980 w 5935980"/>
              <a:gd name="connsiteY32" fmla="*/ 816425 h 13717085"/>
              <a:gd name="connsiteX33" fmla="*/ 5935980 w 5935980"/>
              <a:gd name="connsiteY33" fmla="*/ 12894126 h 13717085"/>
              <a:gd name="connsiteX34" fmla="*/ 5925145 w 5935980"/>
              <a:gd name="connsiteY34" fmla="*/ 12934579 h 13717085"/>
              <a:gd name="connsiteX35" fmla="*/ 5923542 w 5935980"/>
              <a:gd name="connsiteY35" fmla="*/ 12968437 h 13717085"/>
              <a:gd name="connsiteX36" fmla="*/ 5183879 w 5935980"/>
              <a:gd name="connsiteY36" fmla="*/ 13712811 h 13717085"/>
              <a:gd name="connsiteX37" fmla="*/ 5099231 w 5935980"/>
              <a:gd name="connsiteY37" fmla="*/ 13717085 h 13717085"/>
              <a:gd name="connsiteX38" fmla="*/ 5099191 w 5935980"/>
              <a:gd name="connsiteY38" fmla="*/ 13717085 h 13717085"/>
              <a:gd name="connsiteX39" fmla="*/ 0 w 5935980"/>
              <a:gd name="connsiteY39" fmla="*/ 13717085 h 13717085"/>
              <a:gd name="connsiteX40" fmla="*/ 0 w 5935980"/>
              <a:gd name="connsiteY4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441639 w 5935980"/>
              <a:gd name="connsiteY10" fmla="*/ 325784 h 13717085"/>
              <a:gd name="connsiteX11" fmla="*/ 4391022 w 5935980"/>
              <a:gd name="connsiteY11" fmla="*/ 405834 h 13717085"/>
              <a:gd name="connsiteX12" fmla="*/ 4361712 w 5935980"/>
              <a:gd name="connsiteY12" fmla="*/ 452188 h 13717085"/>
              <a:gd name="connsiteX13" fmla="*/ 4349980 w 5935980"/>
              <a:gd name="connsiteY13" fmla="*/ 481450 h 13717085"/>
              <a:gd name="connsiteX14" fmla="*/ 4336195 w 5935980"/>
              <a:gd name="connsiteY14" fmla="*/ 506846 h 13717085"/>
              <a:gd name="connsiteX15" fmla="*/ 4308348 w 5935980"/>
              <a:gd name="connsiteY15" fmla="*/ 582928 h 13717085"/>
              <a:gd name="connsiteX16" fmla="*/ 4306660 w 5935980"/>
              <a:gd name="connsiteY16" fmla="*/ 589493 h 13717085"/>
              <a:gd name="connsiteX17" fmla="*/ 4303866 w 5935980"/>
              <a:gd name="connsiteY17" fmla="*/ 600361 h 13717085"/>
              <a:gd name="connsiteX18" fmla="*/ 4303866 w 5935980"/>
              <a:gd name="connsiteY18" fmla="*/ 600361 h 13717085"/>
              <a:gd name="connsiteX19" fmla="*/ 4349980 w 5935980"/>
              <a:gd name="connsiteY19" fmla="*/ 481450 h 13717085"/>
              <a:gd name="connsiteX20" fmla="*/ 4391022 w 5935980"/>
              <a:gd name="connsiteY20" fmla="*/ 405834 h 13717085"/>
              <a:gd name="connsiteX21" fmla="*/ 5017075 w 5935980"/>
              <a:gd name="connsiteY21" fmla="*/ 5232 h 13717085"/>
              <a:gd name="connsiteX22" fmla="*/ 5098894 w 5935980"/>
              <a:gd name="connsiteY22" fmla="*/ 1101 h 13717085"/>
              <a:gd name="connsiteX23" fmla="*/ 5099211 w 5935980"/>
              <a:gd name="connsiteY23" fmla="*/ 1086 h 13717085"/>
              <a:gd name="connsiteX24" fmla="*/ 5099212 w 5935980"/>
              <a:gd name="connsiteY24" fmla="*/ 1086 h 13717085"/>
              <a:gd name="connsiteX25" fmla="*/ 5099211 w 5935980"/>
              <a:gd name="connsiteY25" fmla="*/ 1085 h 13717085"/>
              <a:gd name="connsiteX26" fmla="*/ 5130039 w 5935980"/>
              <a:gd name="connsiteY26" fmla="*/ 1316 h 13717085"/>
              <a:gd name="connsiteX27" fmla="*/ 5153050 w 5935980"/>
              <a:gd name="connsiteY27" fmla="*/ 6514 h 13717085"/>
              <a:gd name="connsiteX28" fmla="*/ 5266101 w 5935980"/>
              <a:gd name="connsiteY28" fmla="*/ 17910 h 13717085"/>
              <a:gd name="connsiteX29" fmla="*/ 5923028 w 5935980"/>
              <a:gd name="connsiteY29" fmla="*/ 744511 h 13717085"/>
              <a:gd name="connsiteX30" fmla="*/ 5926177 w 5935980"/>
              <a:gd name="connsiteY30" fmla="*/ 806873 h 13717085"/>
              <a:gd name="connsiteX31" fmla="*/ 5935980 w 5935980"/>
              <a:gd name="connsiteY31" fmla="*/ 816425 h 13717085"/>
              <a:gd name="connsiteX32" fmla="*/ 5935980 w 5935980"/>
              <a:gd name="connsiteY32" fmla="*/ 12894126 h 13717085"/>
              <a:gd name="connsiteX33" fmla="*/ 5925145 w 5935980"/>
              <a:gd name="connsiteY33" fmla="*/ 12934579 h 13717085"/>
              <a:gd name="connsiteX34" fmla="*/ 5923542 w 5935980"/>
              <a:gd name="connsiteY34" fmla="*/ 12968437 h 13717085"/>
              <a:gd name="connsiteX35" fmla="*/ 5183879 w 5935980"/>
              <a:gd name="connsiteY35" fmla="*/ 13712811 h 13717085"/>
              <a:gd name="connsiteX36" fmla="*/ 5099231 w 5935980"/>
              <a:gd name="connsiteY36" fmla="*/ 13717085 h 13717085"/>
              <a:gd name="connsiteX37" fmla="*/ 5099191 w 5935980"/>
              <a:gd name="connsiteY37" fmla="*/ 13717085 h 13717085"/>
              <a:gd name="connsiteX38" fmla="*/ 0 w 5935980"/>
              <a:gd name="connsiteY38" fmla="*/ 13717085 h 13717085"/>
              <a:gd name="connsiteX39" fmla="*/ 0 w 5935980"/>
              <a:gd name="connsiteY3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4349980 w 5935980"/>
              <a:gd name="connsiteY18" fmla="*/ 481450 h 13717085"/>
              <a:gd name="connsiteX19" fmla="*/ 4391022 w 5935980"/>
              <a:gd name="connsiteY19" fmla="*/ 405834 h 13717085"/>
              <a:gd name="connsiteX20" fmla="*/ 5017075 w 5935980"/>
              <a:gd name="connsiteY20" fmla="*/ 5232 h 13717085"/>
              <a:gd name="connsiteX21" fmla="*/ 5098894 w 5935980"/>
              <a:gd name="connsiteY21" fmla="*/ 1101 h 13717085"/>
              <a:gd name="connsiteX22" fmla="*/ 5099211 w 5935980"/>
              <a:gd name="connsiteY22" fmla="*/ 1086 h 13717085"/>
              <a:gd name="connsiteX23" fmla="*/ 5099212 w 5935980"/>
              <a:gd name="connsiteY23" fmla="*/ 1086 h 13717085"/>
              <a:gd name="connsiteX24" fmla="*/ 5099211 w 5935980"/>
              <a:gd name="connsiteY24" fmla="*/ 1085 h 13717085"/>
              <a:gd name="connsiteX25" fmla="*/ 5130039 w 5935980"/>
              <a:gd name="connsiteY25" fmla="*/ 1316 h 13717085"/>
              <a:gd name="connsiteX26" fmla="*/ 5153050 w 5935980"/>
              <a:gd name="connsiteY26" fmla="*/ 6514 h 13717085"/>
              <a:gd name="connsiteX27" fmla="*/ 5266101 w 5935980"/>
              <a:gd name="connsiteY27" fmla="*/ 17910 h 13717085"/>
              <a:gd name="connsiteX28" fmla="*/ 5923028 w 5935980"/>
              <a:gd name="connsiteY28" fmla="*/ 744511 h 13717085"/>
              <a:gd name="connsiteX29" fmla="*/ 5926177 w 5935980"/>
              <a:gd name="connsiteY29" fmla="*/ 806873 h 13717085"/>
              <a:gd name="connsiteX30" fmla="*/ 5935980 w 5935980"/>
              <a:gd name="connsiteY30" fmla="*/ 816425 h 13717085"/>
              <a:gd name="connsiteX31" fmla="*/ 5935980 w 5935980"/>
              <a:gd name="connsiteY31" fmla="*/ 12894126 h 13717085"/>
              <a:gd name="connsiteX32" fmla="*/ 5925145 w 5935980"/>
              <a:gd name="connsiteY32" fmla="*/ 12934579 h 13717085"/>
              <a:gd name="connsiteX33" fmla="*/ 5923542 w 5935980"/>
              <a:gd name="connsiteY33" fmla="*/ 12968437 h 13717085"/>
              <a:gd name="connsiteX34" fmla="*/ 5183879 w 5935980"/>
              <a:gd name="connsiteY34" fmla="*/ 13712811 h 13717085"/>
              <a:gd name="connsiteX35" fmla="*/ 5099231 w 5935980"/>
              <a:gd name="connsiteY35" fmla="*/ 13717085 h 13717085"/>
              <a:gd name="connsiteX36" fmla="*/ 5099191 w 5935980"/>
              <a:gd name="connsiteY36" fmla="*/ 13717085 h 13717085"/>
              <a:gd name="connsiteX37" fmla="*/ 0 w 5935980"/>
              <a:gd name="connsiteY37" fmla="*/ 13717085 h 13717085"/>
              <a:gd name="connsiteX38" fmla="*/ 0 w 5935980"/>
              <a:gd name="connsiteY3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4349980 w 5935980"/>
              <a:gd name="connsiteY18" fmla="*/ 481450 h 13717085"/>
              <a:gd name="connsiteX19" fmla="*/ 5017075 w 5935980"/>
              <a:gd name="connsiteY19" fmla="*/ 5232 h 13717085"/>
              <a:gd name="connsiteX20" fmla="*/ 5098894 w 5935980"/>
              <a:gd name="connsiteY20" fmla="*/ 1101 h 13717085"/>
              <a:gd name="connsiteX21" fmla="*/ 5099211 w 5935980"/>
              <a:gd name="connsiteY21" fmla="*/ 1086 h 13717085"/>
              <a:gd name="connsiteX22" fmla="*/ 5099212 w 5935980"/>
              <a:gd name="connsiteY22" fmla="*/ 1086 h 13717085"/>
              <a:gd name="connsiteX23" fmla="*/ 5099211 w 5935980"/>
              <a:gd name="connsiteY23" fmla="*/ 1085 h 13717085"/>
              <a:gd name="connsiteX24" fmla="*/ 5130039 w 5935980"/>
              <a:gd name="connsiteY24" fmla="*/ 1316 h 13717085"/>
              <a:gd name="connsiteX25" fmla="*/ 5153050 w 5935980"/>
              <a:gd name="connsiteY25" fmla="*/ 6514 h 13717085"/>
              <a:gd name="connsiteX26" fmla="*/ 5266101 w 5935980"/>
              <a:gd name="connsiteY26" fmla="*/ 17910 h 13717085"/>
              <a:gd name="connsiteX27" fmla="*/ 5923028 w 5935980"/>
              <a:gd name="connsiteY27" fmla="*/ 744511 h 13717085"/>
              <a:gd name="connsiteX28" fmla="*/ 5926177 w 5935980"/>
              <a:gd name="connsiteY28" fmla="*/ 806873 h 13717085"/>
              <a:gd name="connsiteX29" fmla="*/ 5935980 w 5935980"/>
              <a:gd name="connsiteY29" fmla="*/ 816425 h 13717085"/>
              <a:gd name="connsiteX30" fmla="*/ 5935980 w 5935980"/>
              <a:gd name="connsiteY30" fmla="*/ 12894126 h 13717085"/>
              <a:gd name="connsiteX31" fmla="*/ 5925145 w 5935980"/>
              <a:gd name="connsiteY31" fmla="*/ 12934579 h 13717085"/>
              <a:gd name="connsiteX32" fmla="*/ 5923542 w 5935980"/>
              <a:gd name="connsiteY32" fmla="*/ 12968437 h 13717085"/>
              <a:gd name="connsiteX33" fmla="*/ 5183879 w 5935980"/>
              <a:gd name="connsiteY33" fmla="*/ 13712811 h 13717085"/>
              <a:gd name="connsiteX34" fmla="*/ 5099231 w 5935980"/>
              <a:gd name="connsiteY34" fmla="*/ 13717085 h 13717085"/>
              <a:gd name="connsiteX35" fmla="*/ 5099191 w 5935980"/>
              <a:gd name="connsiteY35" fmla="*/ 13717085 h 13717085"/>
              <a:gd name="connsiteX36" fmla="*/ 0 w 5935980"/>
              <a:gd name="connsiteY36" fmla="*/ 13717085 h 13717085"/>
              <a:gd name="connsiteX37" fmla="*/ 0 w 5935980"/>
              <a:gd name="connsiteY3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36195 w 5935980"/>
              <a:gd name="connsiteY13" fmla="*/ 506846 h 13717085"/>
              <a:gd name="connsiteX14" fmla="*/ 4308348 w 5935980"/>
              <a:gd name="connsiteY14" fmla="*/ 582928 h 13717085"/>
              <a:gd name="connsiteX15" fmla="*/ 4306660 w 5935980"/>
              <a:gd name="connsiteY15" fmla="*/ 589493 h 13717085"/>
              <a:gd name="connsiteX16" fmla="*/ 4303866 w 5935980"/>
              <a:gd name="connsiteY16" fmla="*/ 600361 h 13717085"/>
              <a:gd name="connsiteX17" fmla="*/ 4303866 w 5935980"/>
              <a:gd name="connsiteY17" fmla="*/ 600361 h 13717085"/>
              <a:gd name="connsiteX18" fmla="*/ 5017075 w 5935980"/>
              <a:gd name="connsiteY18" fmla="*/ 5232 h 13717085"/>
              <a:gd name="connsiteX19" fmla="*/ 5098894 w 5935980"/>
              <a:gd name="connsiteY19" fmla="*/ 1101 h 13717085"/>
              <a:gd name="connsiteX20" fmla="*/ 5099211 w 5935980"/>
              <a:gd name="connsiteY20" fmla="*/ 1086 h 13717085"/>
              <a:gd name="connsiteX21" fmla="*/ 5099212 w 5935980"/>
              <a:gd name="connsiteY21" fmla="*/ 1086 h 13717085"/>
              <a:gd name="connsiteX22" fmla="*/ 5099211 w 5935980"/>
              <a:gd name="connsiteY22" fmla="*/ 1085 h 13717085"/>
              <a:gd name="connsiteX23" fmla="*/ 5130039 w 5935980"/>
              <a:gd name="connsiteY23" fmla="*/ 1316 h 13717085"/>
              <a:gd name="connsiteX24" fmla="*/ 5153050 w 5935980"/>
              <a:gd name="connsiteY24" fmla="*/ 6514 h 13717085"/>
              <a:gd name="connsiteX25" fmla="*/ 5266101 w 5935980"/>
              <a:gd name="connsiteY25" fmla="*/ 17910 h 13717085"/>
              <a:gd name="connsiteX26" fmla="*/ 5923028 w 5935980"/>
              <a:gd name="connsiteY26" fmla="*/ 744511 h 13717085"/>
              <a:gd name="connsiteX27" fmla="*/ 5926177 w 5935980"/>
              <a:gd name="connsiteY27" fmla="*/ 806873 h 13717085"/>
              <a:gd name="connsiteX28" fmla="*/ 5935980 w 5935980"/>
              <a:gd name="connsiteY28" fmla="*/ 816425 h 13717085"/>
              <a:gd name="connsiteX29" fmla="*/ 5935980 w 5935980"/>
              <a:gd name="connsiteY29" fmla="*/ 12894126 h 13717085"/>
              <a:gd name="connsiteX30" fmla="*/ 5925145 w 5935980"/>
              <a:gd name="connsiteY30" fmla="*/ 12934579 h 13717085"/>
              <a:gd name="connsiteX31" fmla="*/ 5923542 w 5935980"/>
              <a:gd name="connsiteY31" fmla="*/ 12968437 h 13717085"/>
              <a:gd name="connsiteX32" fmla="*/ 5183879 w 5935980"/>
              <a:gd name="connsiteY32" fmla="*/ 13712811 h 13717085"/>
              <a:gd name="connsiteX33" fmla="*/ 5099231 w 5935980"/>
              <a:gd name="connsiteY33" fmla="*/ 13717085 h 13717085"/>
              <a:gd name="connsiteX34" fmla="*/ 5099191 w 5935980"/>
              <a:gd name="connsiteY34" fmla="*/ 13717085 h 13717085"/>
              <a:gd name="connsiteX35" fmla="*/ 0 w 5935980"/>
              <a:gd name="connsiteY35" fmla="*/ 13717085 h 13717085"/>
              <a:gd name="connsiteX36" fmla="*/ 0 w 5935980"/>
              <a:gd name="connsiteY3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49980 w 5935980"/>
              <a:gd name="connsiteY12" fmla="*/ 481450 h 13717085"/>
              <a:gd name="connsiteX13" fmla="*/ 4308348 w 5935980"/>
              <a:gd name="connsiteY13" fmla="*/ 582928 h 13717085"/>
              <a:gd name="connsiteX14" fmla="*/ 4306660 w 5935980"/>
              <a:gd name="connsiteY14" fmla="*/ 589493 h 13717085"/>
              <a:gd name="connsiteX15" fmla="*/ 4303866 w 5935980"/>
              <a:gd name="connsiteY15" fmla="*/ 600361 h 13717085"/>
              <a:gd name="connsiteX16" fmla="*/ 4303866 w 5935980"/>
              <a:gd name="connsiteY16" fmla="*/ 600361 h 13717085"/>
              <a:gd name="connsiteX17" fmla="*/ 5017075 w 5935980"/>
              <a:gd name="connsiteY17" fmla="*/ 5232 h 13717085"/>
              <a:gd name="connsiteX18" fmla="*/ 5098894 w 5935980"/>
              <a:gd name="connsiteY18" fmla="*/ 1101 h 13717085"/>
              <a:gd name="connsiteX19" fmla="*/ 5099211 w 5935980"/>
              <a:gd name="connsiteY19" fmla="*/ 1086 h 13717085"/>
              <a:gd name="connsiteX20" fmla="*/ 5099212 w 5935980"/>
              <a:gd name="connsiteY20" fmla="*/ 1086 h 13717085"/>
              <a:gd name="connsiteX21" fmla="*/ 5099211 w 5935980"/>
              <a:gd name="connsiteY21" fmla="*/ 1085 h 13717085"/>
              <a:gd name="connsiteX22" fmla="*/ 5130039 w 5935980"/>
              <a:gd name="connsiteY22" fmla="*/ 1316 h 13717085"/>
              <a:gd name="connsiteX23" fmla="*/ 5153050 w 5935980"/>
              <a:gd name="connsiteY23" fmla="*/ 6514 h 13717085"/>
              <a:gd name="connsiteX24" fmla="*/ 5266101 w 5935980"/>
              <a:gd name="connsiteY24" fmla="*/ 17910 h 13717085"/>
              <a:gd name="connsiteX25" fmla="*/ 5923028 w 5935980"/>
              <a:gd name="connsiteY25" fmla="*/ 744511 h 13717085"/>
              <a:gd name="connsiteX26" fmla="*/ 5926177 w 5935980"/>
              <a:gd name="connsiteY26" fmla="*/ 806873 h 13717085"/>
              <a:gd name="connsiteX27" fmla="*/ 5935980 w 5935980"/>
              <a:gd name="connsiteY27" fmla="*/ 816425 h 13717085"/>
              <a:gd name="connsiteX28" fmla="*/ 5935980 w 5935980"/>
              <a:gd name="connsiteY28" fmla="*/ 12894126 h 13717085"/>
              <a:gd name="connsiteX29" fmla="*/ 5925145 w 5935980"/>
              <a:gd name="connsiteY29" fmla="*/ 12934579 h 13717085"/>
              <a:gd name="connsiteX30" fmla="*/ 5923542 w 5935980"/>
              <a:gd name="connsiteY30" fmla="*/ 12968437 h 13717085"/>
              <a:gd name="connsiteX31" fmla="*/ 5183879 w 5935980"/>
              <a:gd name="connsiteY31" fmla="*/ 13712811 h 13717085"/>
              <a:gd name="connsiteX32" fmla="*/ 5099231 w 5935980"/>
              <a:gd name="connsiteY32" fmla="*/ 13717085 h 13717085"/>
              <a:gd name="connsiteX33" fmla="*/ 5099191 w 5935980"/>
              <a:gd name="connsiteY33" fmla="*/ 13717085 h 13717085"/>
              <a:gd name="connsiteX34" fmla="*/ 0 w 5935980"/>
              <a:gd name="connsiteY34" fmla="*/ 13717085 h 13717085"/>
              <a:gd name="connsiteX35" fmla="*/ 0 w 5935980"/>
              <a:gd name="connsiteY35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61712 w 5935980"/>
              <a:gd name="connsiteY11" fmla="*/ 452188 h 13717085"/>
              <a:gd name="connsiteX12" fmla="*/ 4308348 w 5935980"/>
              <a:gd name="connsiteY12" fmla="*/ 582928 h 13717085"/>
              <a:gd name="connsiteX13" fmla="*/ 4306660 w 5935980"/>
              <a:gd name="connsiteY13" fmla="*/ 589493 h 13717085"/>
              <a:gd name="connsiteX14" fmla="*/ 4303866 w 5935980"/>
              <a:gd name="connsiteY14" fmla="*/ 600361 h 13717085"/>
              <a:gd name="connsiteX15" fmla="*/ 4303866 w 5935980"/>
              <a:gd name="connsiteY15" fmla="*/ 600361 h 13717085"/>
              <a:gd name="connsiteX16" fmla="*/ 5017075 w 5935980"/>
              <a:gd name="connsiteY16" fmla="*/ 5232 h 13717085"/>
              <a:gd name="connsiteX17" fmla="*/ 5098894 w 5935980"/>
              <a:gd name="connsiteY17" fmla="*/ 1101 h 13717085"/>
              <a:gd name="connsiteX18" fmla="*/ 5099211 w 5935980"/>
              <a:gd name="connsiteY18" fmla="*/ 1086 h 13717085"/>
              <a:gd name="connsiteX19" fmla="*/ 5099212 w 5935980"/>
              <a:gd name="connsiteY19" fmla="*/ 1086 h 13717085"/>
              <a:gd name="connsiteX20" fmla="*/ 5099211 w 5935980"/>
              <a:gd name="connsiteY20" fmla="*/ 1085 h 13717085"/>
              <a:gd name="connsiteX21" fmla="*/ 5130039 w 5935980"/>
              <a:gd name="connsiteY21" fmla="*/ 1316 h 13717085"/>
              <a:gd name="connsiteX22" fmla="*/ 5153050 w 5935980"/>
              <a:gd name="connsiteY22" fmla="*/ 6514 h 13717085"/>
              <a:gd name="connsiteX23" fmla="*/ 5266101 w 5935980"/>
              <a:gd name="connsiteY23" fmla="*/ 17910 h 13717085"/>
              <a:gd name="connsiteX24" fmla="*/ 5923028 w 5935980"/>
              <a:gd name="connsiteY24" fmla="*/ 744511 h 13717085"/>
              <a:gd name="connsiteX25" fmla="*/ 5926177 w 5935980"/>
              <a:gd name="connsiteY25" fmla="*/ 806873 h 13717085"/>
              <a:gd name="connsiteX26" fmla="*/ 5935980 w 5935980"/>
              <a:gd name="connsiteY26" fmla="*/ 816425 h 13717085"/>
              <a:gd name="connsiteX27" fmla="*/ 5935980 w 5935980"/>
              <a:gd name="connsiteY27" fmla="*/ 12894126 h 13717085"/>
              <a:gd name="connsiteX28" fmla="*/ 5925145 w 5935980"/>
              <a:gd name="connsiteY28" fmla="*/ 12934579 h 13717085"/>
              <a:gd name="connsiteX29" fmla="*/ 5923542 w 5935980"/>
              <a:gd name="connsiteY29" fmla="*/ 12968437 h 13717085"/>
              <a:gd name="connsiteX30" fmla="*/ 5183879 w 5935980"/>
              <a:gd name="connsiteY30" fmla="*/ 13712811 h 13717085"/>
              <a:gd name="connsiteX31" fmla="*/ 5099231 w 5935980"/>
              <a:gd name="connsiteY31" fmla="*/ 13717085 h 13717085"/>
              <a:gd name="connsiteX32" fmla="*/ 5099191 w 5935980"/>
              <a:gd name="connsiteY32" fmla="*/ 13717085 h 13717085"/>
              <a:gd name="connsiteX33" fmla="*/ 0 w 5935980"/>
              <a:gd name="connsiteY33" fmla="*/ 13717085 h 13717085"/>
              <a:gd name="connsiteX34" fmla="*/ 0 w 5935980"/>
              <a:gd name="connsiteY34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91022 w 5935980"/>
              <a:gd name="connsiteY10" fmla="*/ 405834 h 13717085"/>
              <a:gd name="connsiteX11" fmla="*/ 4308348 w 5935980"/>
              <a:gd name="connsiteY11" fmla="*/ 582928 h 13717085"/>
              <a:gd name="connsiteX12" fmla="*/ 4306660 w 5935980"/>
              <a:gd name="connsiteY12" fmla="*/ 589493 h 13717085"/>
              <a:gd name="connsiteX13" fmla="*/ 4303866 w 5935980"/>
              <a:gd name="connsiteY13" fmla="*/ 600361 h 13717085"/>
              <a:gd name="connsiteX14" fmla="*/ 4303866 w 5935980"/>
              <a:gd name="connsiteY14" fmla="*/ 600361 h 13717085"/>
              <a:gd name="connsiteX15" fmla="*/ 5017075 w 5935980"/>
              <a:gd name="connsiteY15" fmla="*/ 5232 h 13717085"/>
              <a:gd name="connsiteX16" fmla="*/ 5098894 w 5935980"/>
              <a:gd name="connsiteY16" fmla="*/ 1101 h 13717085"/>
              <a:gd name="connsiteX17" fmla="*/ 5099211 w 5935980"/>
              <a:gd name="connsiteY17" fmla="*/ 1086 h 13717085"/>
              <a:gd name="connsiteX18" fmla="*/ 5099212 w 5935980"/>
              <a:gd name="connsiteY18" fmla="*/ 1086 h 13717085"/>
              <a:gd name="connsiteX19" fmla="*/ 5099211 w 5935980"/>
              <a:gd name="connsiteY19" fmla="*/ 1085 h 13717085"/>
              <a:gd name="connsiteX20" fmla="*/ 5130039 w 5935980"/>
              <a:gd name="connsiteY20" fmla="*/ 1316 h 13717085"/>
              <a:gd name="connsiteX21" fmla="*/ 5153050 w 5935980"/>
              <a:gd name="connsiteY21" fmla="*/ 6514 h 13717085"/>
              <a:gd name="connsiteX22" fmla="*/ 5266101 w 5935980"/>
              <a:gd name="connsiteY22" fmla="*/ 17910 h 13717085"/>
              <a:gd name="connsiteX23" fmla="*/ 5923028 w 5935980"/>
              <a:gd name="connsiteY23" fmla="*/ 744511 h 13717085"/>
              <a:gd name="connsiteX24" fmla="*/ 5926177 w 5935980"/>
              <a:gd name="connsiteY24" fmla="*/ 806873 h 13717085"/>
              <a:gd name="connsiteX25" fmla="*/ 5935980 w 5935980"/>
              <a:gd name="connsiteY25" fmla="*/ 816425 h 13717085"/>
              <a:gd name="connsiteX26" fmla="*/ 5935980 w 5935980"/>
              <a:gd name="connsiteY26" fmla="*/ 12894126 h 13717085"/>
              <a:gd name="connsiteX27" fmla="*/ 5925145 w 5935980"/>
              <a:gd name="connsiteY27" fmla="*/ 12934579 h 13717085"/>
              <a:gd name="connsiteX28" fmla="*/ 5923542 w 5935980"/>
              <a:gd name="connsiteY28" fmla="*/ 12968437 h 13717085"/>
              <a:gd name="connsiteX29" fmla="*/ 5183879 w 5935980"/>
              <a:gd name="connsiteY29" fmla="*/ 13712811 h 13717085"/>
              <a:gd name="connsiteX30" fmla="*/ 5099231 w 5935980"/>
              <a:gd name="connsiteY30" fmla="*/ 13717085 h 13717085"/>
              <a:gd name="connsiteX31" fmla="*/ 5099191 w 5935980"/>
              <a:gd name="connsiteY31" fmla="*/ 13717085 h 13717085"/>
              <a:gd name="connsiteX32" fmla="*/ 0 w 5935980"/>
              <a:gd name="connsiteY32" fmla="*/ 13717085 h 13717085"/>
              <a:gd name="connsiteX33" fmla="*/ 0 w 5935980"/>
              <a:gd name="connsiteY33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4303866 w 5935980"/>
              <a:gd name="connsiteY12" fmla="*/ 600361 h 13717085"/>
              <a:gd name="connsiteX13" fmla="*/ 4303866 w 5935980"/>
              <a:gd name="connsiteY13" fmla="*/ 600361 h 13717085"/>
              <a:gd name="connsiteX14" fmla="*/ 5017075 w 5935980"/>
              <a:gd name="connsiteY14" fmla="*/ 5232 h 13717085"/>
              <a:gd name="connsiteX15" fmla="*/ 5098894 w 5935980"/>
              <a:gd name="connsiteY15" fmla="*/ 1101 h 13717085"/>
              <a:gd name="connsiteX16" fmla="*/ 5099211 w 5935980"/>
              <a:gd name="connsiteY16" fmla="*/ 1086 h 13717085"/>
              <a:gd name="connsiteX17" fmla="*/ 5099212 w 5935980"/>
              <a:gd name="connsiteY17" fmla="*/ 1086 h 13717085"/>
              <a:gd name="connsiteX18" fmla="*/ 5099211 w 5935980"/>
              <a:gd name="connsiteY18" fmla="*/ 1085 h 13717085"/>
              <a:gd name="connsiteX19" fmla="*/ 5130039 w 5935980"/>
              <a:gd name="connsiteY19" fmla="*/ 1316 h 13717085"/>
              <a:gd name="connsiteX20" fmla="*/ 5153050 w 5935980"/>
              <a:gd name="connsiteY20" fmla="*/ 6514 h 13717085"/>
              <a:gd name="connsiteX21" fmla="*/ 5266101 w 5935980"/>
              <a:gd name="connsiteY21" fmla="*/ 17910 h 13717085"/>
              <a:gd name="connsiteX22" fmla="*/ 5923028 w 5935980"/>
              <a:gd name="connsiteY22" fmla="*/ 744511 h 13717085"/>
              <a:gd name="connsiteX23" fmla="*/ 5926177 w 5935980"/>
              <a:gd name="connsiteY23" fmla="*/ 806873 h 13717085"/>
              <a:gd name="connsiteX24" fmla="*/ 5935980 w 5935980"/>
              <a:gd name="connsiteY24" fmla="*/ 816425 h 13717085"/>
              <a:gd name="connsiteX25" fmla="*/ 5935980 w 5935980"/>
              <a:gd name="connsiteY25" fmla="*/ 12894126 h 13717085"/>
              <a:gd name="connsiteX26" fmla="*/ 5925145 w 5935980"/>
              <a:gd name="connsiteY26" fmla="*/ 12934579 h 13717085"/>
              <a:gd name="connsiteX27" fmla="*/ 5923542 w 5935980"/>
              <a:gd name="connsiteY27" fmla="*/ 12968437 h 13717085"/>
              <a:gd name="connsiteX28" fmla="*/ 5183879 w 5935980"/>
              <a:gd name="connsiteY28" fmla="*/ 13712811 h 13717085"/>
              <a:gd name="connsiteX29" fmla="*/ 5099231 w 5935980"/>
              <a:gd name="connsiteY29" fmla="*/ 13717085 h 13717085"/>
              <a:gd name="connsiteX30" fmla="*/ 5099191 w 5935980"/>
              <a:gd name="connsiteY30" fmla="*/ 13717085 h 13717085"/>
              <a:gd name="connsiteX31" fmla="*/ 0 w 5935980"/>
              <a:gd name="connsiteY31" fmla="*/ 13717085 h 13717085"/>
              <a:gd name="connsiteX32" fmla="*/ 0 w 5935980"/>
              <a:gd name="connsiteY32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4303866 w 5935980"/>
              <a:gd name="connsiteY12" fmla="*/ 600361 h 13717085"/>
              <a:gd name="connsiteX13" fmla="*/ 5017075 w 5935980"/>
              <a:gd name="connsiteY13" fmla="*/ 5232 h 13717085"/>
              <a:gd name="connsiteX14" fmla="*/ 5098894 w 5935980"/>
              <a:gd name="connsiteY14" fmla="*/ 1101 h 13717085"/>
              <a:gd name="connsiteX15" fmla="*/ 5099211 w 5935980"/>
              <a:gd name="connsiteY15" fmla="*/ 1086 h 13717085"/>
              <a:gd name="connsiteX16" fmla="*/ 5099212 w 5935980"/>
              <a:gd name="connsiteY16" fmla="*/ 1086 h 13717085"/>
              <a:gd name="connsiteX17" fmla="*/ 5099211 w 5935980"/>
              <a:gd name="connsiteY17" fmla="*/ 1085 h 13717085"/>
              <a:gd name="connsiteX18" fmla="*/ 5130039 w 5935980"/>
              <a:gd name="connsiteY18" fmla="*/ 1316 h 13717085"/>
              <a:gd name="connsiteX19" fmla="*/ 5153050 w 5935980"/>
              <a:gd name="connsiteY19" fmla="*/ 6514 h 13717085"/>
              <a:gd name="connsiteX20" fmla="*/ 5266101 w 5935980"/>
              <a:gd name="connsiteY20" fmla="*/ 17910 h 13717085"/>
              <a:gd name="connsiteX21" fmla="*/ 5923028 w 5935980"/>
              <a:gd name="connsiteY21" fmla="*/ 744511 h 13717085"/>
              <a:gd name="connsiteX22" fmla="*/ 5926177 w 5935980"/>
              <a:gd name="connsiteY22" fmla="*/ 806873 h 13717085"/>
              <a:gd name="connsiteX23" fmla="*/ 5935980 w 5935980"/>
              <a:gd name="connsiteY23" fmla="*/ 816425 h 13717085"/>
              <a:gd name="connsiteX24" fmla="*/ 5935980 w 5935980"/>
              <a:gd name="connsiteY24" fmla="*/ 12894126 h 13717085"/>
              <a:gd name="connsiteX25" fmla="*/ 5925145 w 5935980"/>
              <a:gd name="connsiteY25" fmla="*/ 12934579 h 13717085"/>
              <a:gd name="connsiteX26" fmla="*/ 5923542 w 5935980"/>
              <a:gd name="connsiteY26" fmla="*/ 12968437 h 13717085"/>
              <a:gd name="connsiteX27" fmla="*/ 5183879 w 5935980"/>
              <a:gd name="connsiteY27" fmla="*/ 13712811 h 13717085"/>
              <a:gd name="connsiteX28" fmla="*/ 5099231 w 5935980"/>
              <a:gd name="connsiteY28" fmla="*/ 13717085 h 13717085"/>
              <a:gd name="connsiteX29" fmla="*/ 5099191 w 5935980"/>
              <a:gd name="connsiteY29" fmla="*/ 13717085 h 13717085"/>
              <a:gd name="connsiteX30" fmla="*/ 0 w 5935980"/>
              <a:gd name="connsiteY30" fmla="*/ 13717085 h 13717085"/>
              <a:gd name="connsiteX31" fmla="*/ 0 w 5935980"/>
              <a:gd name="connsiteY31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06660 w 5935980"/>
              <a:gd name="connsiteY11" fmla="*/ 589493 h 13717085"/>
              <a:gd name="connsiteX12" fmla="*/ 5017075 w 5935980"/>
              <a:gd name="connsiteY12" fmla="*/ 5232 h 13717085"/>
              <a:gd name="connsiteX13" fmla="*/ 5098894 w 5935980"/>
              <a:gd name="connsiteY13" fmla="*/ 1101 h 13717085"/>
              <a:gd name="connsiteX14" fmla="*/ 5099211 w 5935980"/>
              <a:gd name="connsiteY14" fmla="*/ 1086 h 13717085"/>
              <a:gd name="connsiteX15" fmla="*/ 5099212 w 5935980"/>
              <a:gd name="connsiteY15" fmla="*/ 1086 h 13717085"/>
              <a:gd name="connsiteX16" fmla="*/ 5099211 w 5935980"/>
              <a:gd name="connsiteY16" fmla="*/ 1085 h 13717085"/>
              <a:gd name="connsiteX17" fmla="*/ 5130039 w 5935980"/>
              <a:gd name="connsiteY17" fmla="*/ 1316 h 13717085"/>
              <a:gd name="connsiteX18" fmla="*/ 5153050 w 5935980"/>
              <a:gd name="connsiteY18" fmla="*/ 6514 h 13717085"/>
              <a:gd name="connsiteX19" fmla="*/ 5266101 w 5935980"/>
              <a:gd name="connsiteY19" fmla="*/ 17910 h 13717085"/>
              <a:gd name="connsiteX20" fmla="*/ 5923028 w 5935980"/>
              <a:gd name="connsiteY20" fmla="*/ 744511 h 13717085"/>
              <a:gd name="connsiteX21" fmla="*/ 5926177 w 5935980"/>
              <a:gd name="connsiteY21" fmla="*/ 806873 h 13717085"/>
              <a:gd name="connsiteX22" fmla="*/ 5935980 w 5935980"/>
              <a:gd name="connsiteY22" fmla="*/ 816425 h 13717085"/>
              <a:gd name="connsiteX23" fmla="*/ 5935980 w 5935980"/>
              <a:gd name="connsiteY23" fmla="*/ 12894126 h 13717085"/>
              <a:gd name="connsiteX24" fmla="*/ 5925145 w 5935980"/>
              <a:gd name="connsiteY24" fmla="*/ 12934579 h 13717085"/>
              <a:gd name="connsiteX25" fmla="*/ 5923542 w 5935980"/>
              <a:gd name="connsiteY25" fmla="*/ 12968437 h 13717085"/>
              <a:gd name="connsiteX26" fmla="*/ 5183879 w 5935980"/>
              <a:gd name="connsiteY26" fmla="*/ 13712811 h 13717085"/>
              <a:gd name="connsiteX27" fmla="*/ 5099231 w 5935980"/>
              <a:gd name="connsiteY27" fmla="*/ 13717085 h 13717085"/>
              <a:gd name="connsiteX28" fmla="*/ 5099191 w 5935980"/>
              <a:gd name="connsiteY28" fmla="*/ 13717085 h 13717085"/>
              <a:gd name="connsiteX29" fmla="*/ 0 w 5935980"/>
              <a:gd name="connsiteY29" fmla="*/ 13717085 h 13717085"/>
              <a:gd name="connsiteX30" fmla="*/ 0 w 5935980"/>
              <a:gd name="connsiteY3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5017075 w 5935980"/>
              <a:gd name="connsiteY11" fmla="*/ 5232 h 13717085"/>
              <a:gd name="connsiteX12" fmla="*/ 5098894 w 5935980"/>
              <a:gd name="connsiteY12" fmla="*/ 1101 h 13717085"/>
              <a:gd name="connsiteX13" fmla="*/ 5099211 w 5935980"/>
              <a:gd name="connsiteY13" fmla="*/ 1086 h 13717085"/>
              <a:gd name="connsiteX14" fmla="*/ 5099212 w 5935980"/>
              <a:gd name="connsiteY14" fmla="*/ 1086 h 13717085"/>
              <a:gd name="connsiteX15" fmla="*/ 5099211 w 5935980"/>
              <a:gd name="connsiteY15" fmla="*/ 1085 h 13717085"/>
              <a:gd name="connsiteX16" fmla="*/ 5130039 w 5935980"/>
              <a:gd name="connsiteY16" fmla="*/ 1316 h 13717085"/>
              <a:gd name="connsiteX17" fmla="*/ 5153050 w 5935980"/>
              <a:gd name="connsiteY17" fmla="*/ 6514 h 13717085"/>
              <a:gd name="connsiteX18" fmla="*/ 5266101 w 5935980"/>
              <a:gd name="connsiteY18" fmla="*/ 17910 h 13717085"/>
              <a:gd name="connsiteX19" fmla="*/ 5923028 w 5935980"/>
              <a:gd name="connsiteY19" fmla="*/ 744511 h 13717085"/>
              <a:gd name="connsiteX20" fmla="*/ 5926177 w 5935980"/>
              <a:gd name="connsiteY20" fmla="*/ 806873 h 13717085"/>
              <a:gd name="connsiteX21" fmla="*/ 5935980 w 5935980"/>
              <a:gd name="connsiteY21" fmla="*/ 816425 h 13717085"/>
              <a:gd name="connsiteX22" fmla="*/ 5935980 w 5935980"/>
              <a:gd name="connsiteY22" fmla="*/ 12894126 h 13717085"/>
              <a:gd name="connsiteX23" fmla="*/ 5925145 w 5935980"/>
              <a:gd name="connsiteY23" fmla="*/ 12934579 h 13717085"/>
              <a:gd name="connsiteX24" fmla="*/ 5923542 w 5935980"/>
              <a:gd name="connsiteY24" fmla="*/ 12968437 h 13717085"/>
              <a:gd name="connsiteX25" fmla="*/ 5183879 w 5935980"/>
              <a:gd name="connsiteY25" fmla="*/ 13712811 h 13717085"/>
              <a:gd name="connsiteX26" fmla="*/ 5099231 w 5935980"/>
              <a:gd name="connsiteY26" fmla="*/ 13717085 h 13717085"/>
              <a:gd name="connsiteX27" fmla="*/ 5099191 w 5935980"/>
              <a:gd name="connsiteY27" fmla="*/ 13717085 h 13717085"/>
              <a:gd name="connsiteX28" fmla="*/ 0 w 5935980"/>
              <a:gd name="connsiteY28" fmla="*/ 13717085 h 13717085"/>
              <a:gd name="connsiteX29" fmla="*/ 0 w 5935980"/>
              <a:gd name="connsiteY2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4319588 w 5935980"/>
              <a:gd name="connsiteY11" fmla="*/ 567824 h 13717085"/>
              <a:gd name="connsiteX12" fmla="*/ 5017075 w 5935980"/>
              <a:gd name="connsiteY12" fmla="*/ 5232 h 13717085"/>
              <a:gd name="connsiteX13" fmla="*/ 5098894 w 5935980"/>
              <a:gd name="connsiteY13" fmla="*/ 1101 h 13717085"/>
              <a:gd name="connsiteX14" fmla="*/ 5099211 w 5935980"/>
              <a:gd name="connsiteY14" fmla="*/ 1086 h 13717085"/>
              <a:gd name="connsiteX15" fmla="*/ 5099212 w 5935980"/>
              <a:gd name="connsiteY15" fmla="*/ 1086 h 13717085"/>
              <a:gd name="connsiteX16" fmla="*/ 5099211 w 5935980"/>
              <a:gd name="connsiteY16" fmla="*/ 1085 h 13717085"/>
              <a:gd name="connsiteX17" fmla="*/ 5130039 w 5935980"/>
              <a:gd name="connsiteY17" fmla="*/ 1316 h 13717085"/>
              <a:gd name="connsiteX18" fmla="*/ 5153050 w 5935980"/>
              <a:gd name="connsiteY18" fmla="*/ 6514 h 13717085"/>
              <a:gd name="connsiteX19" fmla="*/ 5266101 w 5935980"/>
              <a:gd name="connsiteY19" fmla="*/ 17910 h 13717085"/>
              <a:gd name="connsiteX20" fmla="*/ 5923028 w 5935980"/>
              <a:gd name="connsiteY20" fmla="*/ 744511 h 13717085"/>
              <a:gd name="connsiteX21" fmla="*/ 5926177 w 5935980"/>
              <a:gd name="connsiteY21" fmla="*/ 806873 h 13717085"/>
              <a:gd name="connsiteX22" fmla="*/ 5935980 w 5935980"/>
              <a:gd name="connsiteY22" fmla="*/ 816425 h 13717085"/>
              <a:gd name="connsiteX23" fmla="*/ 5935980 w 5935980"/>
              <a:gd name="connsiteY23" fmla="*/ 12894126 h 13717085"/>
              <a:gd name="connsiteX24" fmla="*/ 5925145 w 5935980"/>
              <a:gd name="connsiteY24" fmla="*/ 12934579 h 13717085"/>
              <a:gd name="connsiteX25" fmla="*/ 5923542 w 5935980"/>
              <a:gd name="connsiteY25" fmla="*/ 12968437 h 13717085"/>
              <a:gd name="connsiteX26" fmla="*/ 5183879 w 5935980"/>
              <a:gd name="connsiteY26" fmla="*/ 13712811 h 13717085"/>
              <a:gd name="connsiteX27" fmla="*/ 5099231 w 5935980"/>
              <a:gd name="connsiteY27" fmla="*/ 13717085 h 13717085"/>
              <a:gd name="connsiteX28" fmla="*/ 5099191 w 5935980"/>
              <a:gd name="connsiteY28" fmla="*/ 13717085 h 13717085"/>
              <a:gd name="connsiteX29" fmla="*/ 0 w 5935980"/>
              <a:gd name="connsiteY29" fmla="*/ 13717085 h 13717085"/>
              <a:gd name="connsiteX30" fmla="*/ 0 w 5935980"/>
              <a:gd name="connsiteY30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4308348 w 5935980"/>
              <a:gd name="connsiteY10" fmla="*/ 582928 h 13717085"/>
              <a:gd name="connsiteX11" fmla="*/ 5017075 w 5935980"/>
              <a:gd name="connsiteY11" fmla="*/ 5232 h 13717085"/>
              <a:gd name="connsiteX12" fmla="*/ 5098894 w 5935980"/>
              <a:gd name="connsiteY12" fmla="*/ 1101 h 13717085"/>
              <a:gd name="connsiteX13" fmla="*/ 5099211 w 5935980"/>
              <a:gd name="connsiteY13" fmla="*/ 1086 h 13717085"/>
              <a:gd name="connsiteX14" fmla="*/ 5099212 w 5935980"/>
              <a:gd name="connsiteY14" fmla="*/ 1086 h 13717085"/>
              <a:gd name="connsiteX15" fmla="*/ 5099211 w 5935980"/>
              <a:gd name="connsiteY15" fmla="*/ 1085 h 13717085"/>
              <a:gd name="connsiteX16" fmla="*/ 5130039 w 5935980"/>
              <a:gd name="connsiteY16" fmla="*/ 1316 h 13717085"/>
              <a:gd name="connsiteX17" fmla="*/ 5153050 w 5935980"/>
              <a:gd name="connsiteY17" fmla="*/ 6514 h 13717085"/>
              <a:gd name="connsiteX18" fmla="*/ 5266101 w 5935980"/>
              <a:gd name="connsiteY18" fmla="*/ 17910 h 13717085"/>
              <a:gd name="connsiteX19" fmla="*/ 5923028 w 5935980"/>
              <a:gd name="connsiteY19" fmla="*/ 744511 h 13717085"/>
              <a:gd name="connsiteX20" fmla="*/ 5926177 w 5935980"/>
              <a:gd name="connsiteY20" fmla="*/ 806873 h 13717085"/>
              <a:gd name="connsiteX21" fmla="*/ 5935980 w 5935980"/>
              <a:gd name="connsiteY21" fmla="*/ 816425 h 13717085"/>
              <a:gd name="connsiteX22" fmla="*/ 5935980 w 5935980"/>
              <a:gd name="connsiteY22" fmla="*/ 12894126 h 13717085"/>
              <a:gd name="connsiteX23" fmla="*/ 5925145 w 5935980"/>
              <a:gd name="connsiteY23" fmla="*/ 12934579 h 13717085"/>
              <a:gd name="connsiteX24" fmla="*/ 5923542 w 5935980"/>
              <a:gd name="connsiteY24" fmla="*/ 12968437 h 13717085"/>
              <a:gd name="connsiteX25" fmla="*/ 5183879 w 5935980"/>
              <a:gd name="connsiteY25" fmla="*/ 13712811 h 13717085"/>
              <a:gd name="connsiteX26" fmla="*/ 5099231 w 5935980"/>
              <a:gd name="connsiteY26" fmla="*/ 13717085 h 13717085"/>
              <a:gd name="connsiteX27" fmla="*/ 5099191 w 5935980"/>
              <a:gd name="connsiteY27" fmla="*/ 13717085 h 13717085"/>
              <a:gd name="connsiteX28" fmla="*/ 0 w 5935980"/>
              <a:gd name="connsiteY28" fmla="*/ 13717085 h 13717085"/>
              <a:gd name="connsiteX29" fmla="*/ 0 w 5935980"/>
              <a:gd name="connsiteY29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4932321 w 5935980"/>
              <a:gd name="connsiteY9" fmla="*/ 17909 h 13717085"/>
              <a:gd name="connsiteX10" fmla="*/ 5017075 w 5935980"/>
              <a:gd name="connsiteY10" fmla="*/ 5232 h 13717085"/>
              <a:gd name="connsiteX11" fmla="*/ 5098894 w 5935980"/>
              <a:gd name="connsiteY11" fmla="*/ 1101 h 13717085"/>
              <a:gd name="connsiteX12" fmla="*/ 5099211 w 5935980"/>
              <a:gd name="connsiteY12" fmla="*/ 1086 h 13717085"/>
              <a:gd name="connsiteX13" fmla="*/ 5099212 w 5935980"/>
              <a:gd name="connsiteY13" fmla="*/ 1086 h 13717085"/>
              <a:gd name="connsiteX14" fmla="*/ 5099211 w 5935980"/>
              <a:gd name="connsiteY14" fmla="*/ 1085 h 13717085"/>
              <a:gd name="connsiteX15" fmla="*/ 5130039 w 5935980"/>
              <a:gd name="connsiteY15" fmla="*/ 1316 h 13717085"/>
              <a:gd name="connsiteX16" fmla="*/ 5153050 w 5935980"/>
              <a:gd name="connsiteY16" fmla="*/ 6514 h 13717085"/>
              <a:gd name="connsiteX17" fmla="*/ 5266101 w 5935980"/>
              <a:gd name="connsiteY17" fmla="*/ 17910 h 13717085"/>
              <a:gd name="connsiteX18" fmla="*/ 5923028 w 5935980"/>
              <a:gd name="connsiteY18" fmla="*/ 744511 h 13717085"/>
              <a:gd name="connsiteX19" fmla="*/ 5926177 w 5935980"/>
              <a:gd name="connsiteY19" fmla="*/ 806873 h 13717085"/>
              <a:gd name="connsiteX20" fmla="*/ 5935980 w 5935980"/>
              <a:gd name="connsiteY20" fmla="*/ 816425 h 13717085"/>
              <a:gd name="connsiteX21" fmla="*/ 5935980 w 5935980"/>
              <a:gd name="connsiteY21" fmla="*/ 12894126 h 13717085"/>
              <a:gd name="connsiteX22" fmla="*/ 5925145 w 5935980"/>
              <a:gd name="connsiteY22" fmla="*/ 12934579 h 13717085"/>
              <a:gd name="connsiteX23" fmla="*/ 5923542 w 5935980"/>
              <a:gd name="connsiteY23" fmla="*/ 12968437 h 13717085"/>
              <a:gd name="connsiteX24" fmla="*/ 5183879 w 5935980"/>
              <a:gd name="connsiteY24" fmla="*/ 13712811 h 13717085"/>
              <a:gd name="connsiteX25" fmla="*/ 5099231 w 5935980"/>
              <a:gd name="connsiteY25" fmla="*/ 13717085 h 13717085"/>
              <a:gd name="connsiteX26" fmla="*/ 5099191 w 5935980"/>
              <a:gd name="connsiteY26" fmla="*/ 13717085 h 13717085"/>
              <a:gd name="connsiteX27" fmla="*/ 0 w 5935980"/>
              <a:gd name="connsiteY27" fmla="*/ 13717085 h 13717085"/>
              <a:gd name="connsiteX28" fmla="*/ 0 w 5935980"/>
              <a:gd name="connsiteY28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4939108 w 5935980"/>
              <a:gd name="connsiteY8" fmla="*/ 16873 h 13717085"/>
              <a:gd name="connsiteX9" fmla="*/ 5017075 w 5935980"/>
              <a:gd name="connsiteY9" fmla="*/ 5232 h 13717085"/>
              <a:gd name="connsiteX10" fmla="*/ 5098894 w 5935980"/>
              <a:gd name="connsiteY10" fmla="*/ 1101 h 13717085"/>
              <a:gd name="connsiteX11" fmla="*/ 5099211 w 5935980"/>
              <a:gd name="connsiteY11" fmla="*/ 1086 h 13717085"/>
              <a:gd name="connsiteX12" fmla="*/ 5099212 w 5935980"/>
              <a:gd name="connsiteY12" fmla="*/ 1086 h 13717085"/>
              <a:gd name="connsiteX13" fmla="*/ 5099211 w 5935980"/>
              <a:gd name="connsiteY13" fmla="*/ 1085 h 13717085"/>
              <a:gd name="connsiteX14" fmla="*/ 5130039 w 5935980"/>
              <a:gd name="connsiteY14" fmla="*/ 1316 h 13717085"/>
              <a:gd name="connsiteX15" fmla="*/ 5153050 w 5935980"/>
              <a:gd name="connsiteY15" fmla="*/ 6514 h 13717085"/>
              <a:gd name="connsiteX16" fmla="*/ 5266101 w 5935980"/>
              <a:gd name="connsiteY16" fmla="*/ 17910 h 13717085"/>
              <a:gd name="connsiteX17" fmla="*/ 5923028 w 5935980"/>
              <a:gd name="connsiteY17" fmla="*/ 744511 h 13717085"/>
              <a:gd name="connsiteX18" fmla="*/ 5926177 w 5935980"/>
              <a:gd name="connsiteY18" fmla="*/ 806873 h 13717085"/>
              <a:gd name="connsiteX19" fmla="*/ 5935980 w 5935980"/>
              <a:gd name="connsiteY19" fmla="*/ 816425 h 13717085"/>
              <a:gd name="connsiteX20" fmla="*/ 5935980 w 5935980"/>
              <a:gd name="connsiteY20" fmla="*/ 12894126 h 13717085"/>
              <a:gd name="connsiteX21" fmla="*/ 5925145 w 5935980"/>
              <a:gd name="connsiteY21" fmla="*/ 12934579 h 13717085"/>
              <a:gd name="connsiteX22" fmla="*/ 5923542 w 5935980"/>
              <a:gd name="connsiteY22" fmla="*/ 12968437 h 13717085"/>
              <a:gd name="connsiteX23" fmla="*/ 5183879 w 5935980"/>
              <a:gd name="connsiteY23" fmla="*/ 13712811 h 13717085"/>
              <a:gd name="connsiteX24" fmla="*/ 5099231 w 5935980"/>
              <a:gd name="connsiteY24" fmla="*/ 13717085 h 13717085"/>
              <a:gd name="connsiteX25" fmla="*/ 5099191 w 5935980"/>
              <a:gd name="connsiteY25" fmla="*/ 13717085 h 13717085"/>
              <a:gd name="connsiteX26" fmla="*/ 0 w 5935980"/>
              <a:gd name="connsiteY26" fmla="*/ 13717085 h 13717085"/>
              <a:gd name="connsiteX27" fmla="*/ 0 w 5935980"/>
              <a:gd name="connsiteY27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4942451 w 5935980"/>
              <a:gd name="connsiteY7" fmla="*/ 15903 h 13717085"/>
              <a:gd name="connsiteX8" fmla="*/ 5017075 w 5935980"/>
              <a:gd name="connsiteY8" fmla="*/ 5232 h 13717085"/>
              <a:gd name="connsiteX9" fmla="*/ 5098894 w 5935980"/>
              <a:gd name="connsiteY9" fmla="*/ 1101 h 13717085"/>
              <a:gd name="connsiteX10" fmla="*/ 5099211 w 5935980"/>
              <a:gd name="connsiteY10" fmla="*/ 1086 h 13717085"/>
              <a:gd name="connsiteX11" fmla="*/ 5099212 w 5935980"/>
              <a:gd name="connsiteY11" fmla="*/ 1086 h 13717085"/>
              <a:gd name="connsiteX12" fmla="*/ 5099211 w 5935980"/>
              <a:gd name="connsiteY12" fmla="*/ 1085 h 13717085"/>
              <a:gd name="connsiteX13" fmla="*/ 5130039 w 5935980"/>
              <a:gd name="connsiteY13" fmla="*/ 1316 h 13717085"/>
              <a:gd name="connsiteX14" fmla="*/ 5153050 w 5935980"/>
              <a:gd name="connsiteY14" fmla="*/ 6514 h 13717085"/>
              <a:gd name="connsiteX15" fmla="*/ 5266101 w 5935980"/>
              <a:gd name="connsiteY15" fmla="*/ 17910 h 13717085"/>
              <a:gd name="connsiteX16" fmla="*/ 5923028 w 5935980"/>
              <a:gd name="connsiteY16" fmla="*/ 744511 h 13717085"/>
              <a:gd name="connsiteX17" fmla="*/ 5926177 w 5935980"/>
              <a:gd name="connsiteY17" fmla="*/ 806873 h 13717085"/>
              <a:gd name="connsiteX18" fmla="*/ 5935980 w 5935980"/>
              <a:gd name="connsiteY18" fmla="*/ 816425 h 13717085"/>
              <a:gd name="connsiteX19" fmla="*/ 5935980 w 5935980"/>
              <a:gd name="connsiteY19" fmla="*/ 12894126 h 13717085"/>
              <a:gd name="connsiteX20" fmla="*/ 5925145 w 5935980"/>
              <a:gd name="connsiteY20" fmla="*/ 12934579 h 13717085"/>
              <a:gd name="connsiteX21" fmla="*/ 5923542 w 5935980"/>
              <a:gd name="connsiteY21" fmla="*/ 12968437 h 13717085"/>
              <a:gd name="connsiteX22" fmla="*/ 5183879 w 5935980"/>
              <a:gd name="connsiteY22" fmla="*/ 13712811 h 13717085"/>
              <a:gd name="connsiteX23" fmla="*/ 5099231 w 5935980"/>
              <a:gd name="connsiteY23" fmla="*/ 13717085 h 13717085"/>
              <a:gd name="connsiteX24" fmla="*/ 5099191 w 5935980"/>
              <a:gd name="connsiteY24" fmla="*/ 13717085 h 13717085"/>
              <a:gd name="connsiteX25" fmla="*/ 0 w 5935980"/>
              <a:gd name="connsiteY25" fmla="*/ 13717085 h 13717085"/>
              <a:gd name="connsiteX26" fmla="*/ 0 w 5935980"/>
              <a:gd name="connsiteY26" fmla="*/ 1085 h 13717085"/>
              <a:gd name="connsiteX0" fmla="*/ 0 w 5935980"/>
              <a:gd name="connsiteY0" fmla="*/ 1085 h 13717085"/>
              <a:gd name="connsiteX1" fmla="*/ 5099211 w 5935980"/>
              <a:gd name="connsiteY1" fmla="*/ 1085 h 13717085"/>
              <a:gd name="connsiteX2" fmla="*/ 5098894 w 5935980"/>
              <a:gd name="connsiteY2" fmla="*/ 1101 h 13717085"/>
              <a:gd name="connsiteX3" fmla="*/ 5019768 w 5935980"/>
              <a:gd name="connsiteY3" fmla="*/ 4847 h 13717085"/>
              <a:gd name="connsiteX4" fmla="*/ 5017075 w 5935980"/>
              <a:gd name="connsiteY4" fmla="*/ 5232 h 13717085"/>
              <a:gd name="connsiteX5" fmla="*/ 5014543 w 5935980"/>
              <a:gd name="connsiteY5" fmla="*/ 5360 h 13717085"/>
              <a:gd name="connsiteX6" fmla="*/ 4990222 w 5935980"/>
              <a:gd name="connsiteY6" fmla="*/ 9072 h 13717085"/>
              <a:gd name="connsiteX7" fmla="*/ 5017075 w 5935980"/>
              <a:gd name="connsiteY7" fmla="*/ 5232 h 13717085"/>
              <a:gd name="connsiteX8" fmla="*/ 5098894 w 5935980"/>
              <a:gd name="connsiteY8" fmla="*/ 1101 h 13717085"/>
              <a:gd name="connsiteX9" fmla="*/ 5099211 w 5935980"/>
              <a:gd name="connsiteY9" fmla="*/ 1086 h 13717085"/>
              <a:gd name="connsiteX10" fmla="*/ 5099212 w 5935980"/>
              <a:gd name="connsiteY10" fmla="*/ 1086 h 13717085"/>
              <a:gd name="connsiteX11" fmla="*/ 5099211 w 5935980"/>
              <a:gd name="connsiteY11" fmla="*/ 1085 h 13717085"/>
              <a:gd name="connsiteX12" fmla="*/ 5130039 w 5935980"/>
              <a:gd name="connsiteY12" fmla="*/ 1316 h 13717085"/>
              <a:gd name="connsiteX13" fmla="*/ 5153050 w 5935980"/>
              <a:gd name="connsiteY13" fmla="*/ 6514 h 13717085"/>
              <a:gd name="connsiteX14" fmla="*/ 5266101 w 5935980"/>
              <a:gd name="connsiteY14" fmla="*/ 17910 h 13717085"/>
              <a:gd name="connsiteX15" fmla="*/ 5923028 w 5935980"/>
              <a:gd name="connsiteY15" fmla="*/ 744511 h 13717085"/>
              <a:gd name="connsiteX16" fmla="*/ 5926177 w 5935980"/>
              <a:gd name="connsiteY16" fmla="*/ 806873 h 13717085"/>
              <a:gd name="connsiteX17" fmla="*/ 5935980 w 5935980"/>
              <a:gd name="connsiteY17" fmla="*/ 816425 h 13717085"/>
              <a:gd name="connsiteX18" fmla="*/ 5935980 w 5935980"/>
              <a:gd name="connsiteY18" fmla="*/ 12894126 h 13717085"/>
              <a:gd name="connsiteX19" fmla="*/ 5925145 w 5935980"/>
              <a:gd name="connsiteY19" fmla="*/ 12934579 h 13717085"/>
              <a:gd name="connsiteX20" fmla="*/ 5923542 w 5935980"/>
              <a:gd name="connsiteY20" fmla="*/ 12968437 h 13717085"/>
              <a:gd name="connsiteX21" fmla="*/ 5183879 w 5935980"/>
              <a:gd name="connsiteY21" fmla="*/ 13712811 h 13717085"/>
              <a:gd name="connsiteX22" fmla="*/ 5099231 w 5935980"/>
              <a:gd name="connsiteY22" fmla="*/ 13717085 h 13717085"/>
              <a:gd name="connsiteX23" fmla="*/ 5099191 w 5935980"/>
              <a:gd name="connsiteY23" fmla="*/ 13717085 h 13717085"/>
              <a:gd name="connsiteX24" fmla="*/ 0 w 5935980"/>
              <a:gd name="connsiteY24" fmla="*/ 13717085 h 13717085"/>
              <a:gd name="connsiteX25" fmla="*/ 0 w 5935980"/>
              <a:gd name="connsiteY25" fmla="*/ 1085 h 137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5980" h="13717085">
                <a:moveTo>
                  <a:pt x="0" y="1085"/>
                </a:moveTo>
                <a:lnTo>
                  <a:pt x="5099211" y="1085"/>
                </a:lnTo>
                <a:lnTo>
                  <a:pt x="5098894" y="1101"/>
                </a:lnTo>
                <a:lnTo>
                  <a:pt x="5019768" y="4847"/>
                </a:lnTo>
                <a:lnTo>
                  <a:pt x="5017075" y="5232"/>
                </a:lnTo>
                <a:lnTo>
                  <a:pt x="5014543" y="5360"/>
                </a:lnTo>
                <a:lnTo>
                  <a:pt x="4990222" y="9072"/>
                </a:lnTo>
                <a:lnTo>
                  <a:pt x="5017075" y="5232"/>
                </a:lnTo>
                <a:lnTo>
                  <a:pt x="5098894" y="1101"/>
                </a:lnTo>
                <a:lnTo>
                  <a:pt x="5099211" y="1086"/>
                </a:lnTo>
                <a:lnTo>
                  <a:pt x="5099212" y="1086"/>
                </a:lnTo>
                <a:lnTo>
                  <a:pt x="5099211" y="1085"/>
                </a:lnTo>
                <a:cubicBezTo>
                  <a:pt x="5107376" y="-449"/>
                  <a:pt x="5117755" y="-343"/>
                  <a:pt x="5130039" y="1316"/>
                </a:cubicBezTo>
                <a:lnTo>
                  <a:pt x="5153050" y="6514"/>
                </a:lnTo>
                <a:lnTo>
                  <a:pt x="5266101" y="17910"/>
                </a:lnTo>
                <a:cubicBezTo>
                  <a:pt x="5616495" y="89611"/>
                  <a:pt x="5886276" y="382616"/>
                  <a:pt x="5923028" y="744511"/>
                </a:cubicBezTo>
                <a:lnTo>
                  <a:pt x="5926177" y="806873"/>
                </a:lnTo>
                <a:lnTo>
                  <a:pt x="5935980" y="816425"/>
                </a:lnTo>
                <a:lnTo>
                  <a:pt x="5935980" y="12894126"/>
                </a:lnTo>
                <a:lnTo>
                  <a:pt x="5925145" y="12934579"/>
                </a:lnTo>
                <a:cubicBezTo>
                  <a:pt x="5924611" y="12945865"/>
                  <a:pt x="5924076" y="12957151"/>
                  <a:pt x="5923542" y="12968437"/>
                </a:cubicBezTo>
                <a:cubicBezTo>
                  <a:pt x="5886213" y="13360623"/>
                  <a:pt x="5575352" y="13673054"/>
                  <a:pt x="5183879" y="13712811"/>
                </a:cubicBezTo>
                <a:lnTo>
                  <a:pt x="5099231" y="13717085"/>
                </a:lnTo>
                <a:lnTo>
                  <a:pt x="5099191" y="13717085"/>
                </a:lnTo>
                <a:lnTo>
                  <a:pt x="0" y="13717085"/>
                </a:lnTo>
                <a:lnTo>
                  <a:pt x="0" y="108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" name="Text Box 3"/>
          <p:cNvSpPr txBox="1">
            <a:spLocks/>
          </p:cNvSpPr>
          <p:nvPr/>
        </p:nvSpPr>
        <p:spPr bwMode="auto">
          <a:xfrm>
            <a:off x="7223448" y="1673424"/>
            <a:ext cx="16360452" cy="51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О совершенствовании </a:t>
            </a:r>
            <a: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механизмов</a:t>
            </a:r>
            <a:b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</a:br>
            <a: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и </a:t>
            </a:r>
            <a:r>
              <a:rPr lang="ru-RU" altLang="x-none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новых подходах </a:t>
            </a:r>
            <a: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в предоставлении </a:t>
            </a:r>
            <a:b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</a:br>
            <a: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государственной социальной помощи </a:t>
            </a:r>
            <a:b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</a:br>
            <a:r>
              <a:rPr lang="ru-RU" altLang="x-none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на основании социального контракта</a:t>
            </a:r>
            <a:endParaRPr kumimoji="0" lang="x-none" altLang="x-none" sz="7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  <a:sym typeface="Poppins Medium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7" y="1025352"/>
            <a:ext cx="5271289" cy="5271289"/>
          </a:xfrm>
          <a:prstGeom prst="rect">
            <a:avLst/>
          </a:prstGeom>
          <a:effectLst>
            <a:outerShdw blurRad="127000" dist="889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40" name="Полилиния 39"/>
          <p:cNvSpPr/>
          <p:nvPr/>
        </p:nvSpPr>
        <p:spPr bwMode="auto">
          <a:xfrm>
            <a:off x="5017076" y="15"/>
            <a:ext cx="81819" cy="4131"/>
          </a:xfrm>
          <a:custGeom>
            <a:avLst/>
            <a:gdLst>
              <a:gd name="connsiteX0" fmla="*/ 81819 w 81819"/>
              <a:gd name="connsiteY0" fmla="*/ 0 h 4131"/>
              <a:gd name="connsiteX1" fmla="*/ 0 w 81819"/>
              <a:gd name="connsiteY1" fmla="*/ 4131 h 4131"/>
              <a:gd name="connsiteX2" fmla="*/ 2693 w 81819"/>
              <a:gd name="connsiteY2" fmla="*/ 3746 h 4131"/>
              <a:gd name="connsiteX3" fmla="*/ 81819 w 81819"/>
              <a:gd name="connsiteY3" fmla="*/ 0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9" h="4131">
                <a:moveTo>
                  <a:pt x="81819" y="0"/>
                </a:moveTo>
                <a:lnTo>
                  <a:pt x="0" y="4131"/>
                </a:lnTo>
                <a:lnTo>
                  <a:pt x="2693" y="3746"/>
                </a:lnTo>
                <a:lnTo>
                  <a:pt x="81819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9" name="Полилиния 38"/>
          <p:cNvSpPr/>
          <p:nvPr/>
        </p:nvSpPr>
        <p:spPr bwMode="auto">
          <a:xfrm>
            <a:off x="4990223" y="4146"/>
            <a:ext cx="26853" cy="3840"/>
          </a:xfrm>
          <a:custGeom>
            <a:avLst/>
            <a:gdLst>
              <a:gd name="connsiteX0" fmla="*/ 26853 w 26853"/>
              <a:gd name="connsiteY0" fmla="*/ 0 h 3840"/>
              <a:gd name="connsiteX1" fmla="*/ 0 w 26853"/>
              <a:gd name="connsiteY1" fmla="*/ 3840 h 3840"/>
              <a:gd name="connsiteX2" fmla="*/ 24321 w 26853"/>
              <a:gd name="connsiteY2" fmla="*/ 128 h 3840"/>
              <a:gd name="connsiteX3" fmla="*/ 26853 w 26853"/>
              <a:gd name="connsiteY3" fmla="*/ 0 h 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" h="3840">
                <a:moveTo>
                  <a:pt x="26853" y="0"/>
                </a:moveTo>
                <a:lnTo>
                  <a:pt x="0" y="3840"/>
                </a:lnTo>
                <a:lnTo>
                  <a:pt x="24321" y="128"/>
                </a:lnTo>
                <a:lnTo>
                  <a:pt x="26853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8" name="Полилиния 37"/>
          <p:cNvSpPr/>
          <p:nvPr/>
        </p:nvSpPr>
        <p:spPr bwMode="auto">
          <a:xfrm>
            <a:off x="4939108" y="7986"/>
            <a:ext cx="51114" cy="7801"/>
          </a:xfrm>
          <a:custGeom>
            <a:avLst/>
            <a:gdLst>
              <a:gd name="connsiteX0" fmla="*/ 51114 w 51114"/>
              <a:gd name="connsiteY0" fmla="*/ 0 h 7801"/>
              <a:gd name="connsiteX1" fmla="*/ 0 w 51114"/>
              <a:gd name="connsiteY1" fmla="*/ 7801 h 7801"/>
              <a:gd name="connsiteX2" fmla="*/ 3343 w 51114"/>
              <a:gd name="connsiteY2" fmla="*/ 6831 h 7801"/>
              <a:gd name="connsiteX3" fmla="*/ 51114 w 51114"/>
              <a:gd name="connsiteY3" fmla="*/ 0 h 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4" h="7801">
                <a:moveTo>
                  <a:pt x="51114" y="0"/>
                </a:moveTo>
                <a:lnTo>
                  <a:pt x="0" y="7801"/>
                </a:lnTo>
                <a:lnTo>
                  <a:pt x="3343" y="6831"/>
                </a:lnTo>
                <a:lnTo>
                  <a:pt x="51114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Полилиния 36"/>
          <p:cNvSpPr/>
          <p:nvPr/>
        </p:nvSpPr>
        <p:spPr bwMode="auto">
          <a:xfrm>
            <a:off x="4806058" y="15787"/>
            <a:ext cx="133051" cy="38609"/>
          </a:xfrm>
          <a:custGeom>
            <a:avLst/>
            <a:gdLst>
              <a:gd name="connsiteX0" fmla="*/ 133051 w 133051"/>
              <a:gd name="connsiteY0" fmla="*/ 0 h 38609"/>
              <a:gd name="connsiteX1" fmla="*/ 0 w 133051"/>
              <a:gd name="connsiteY1" fmla="*/ 38609 h 38609"/>
              <a:gd name="connsiteX2" fmla="*/ 46905 w 133051"/>
              <a:gd name="connsiteY2" fmla="*/ 21441 h 38609"/>
              <a:gd name="connsiteX3" fmla="*/ 126264 w 133051"/>
              <a:gd name="connsiteY3" fmla="*/ 1036 h 38609"/>
              <a:gd name="connsiteX4" fmla="*/ 133051 w 133051"/>
              <a:gd name="connsiteY4" fmla="*/ 0 h 3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51" h="38609">
                <a:moveTo>
                  <a:pt x="133051" y="0"/>
                </a:moveTo>
                <a:lnTo>
                  <a:pt x="0" y="38609"/>
                </a:lnTo>
                <a:lnTo>
                  <a:pt x="46905" y="21441"/>
                </a:lnTo>
                <a:cubicBezTo>
                  <a:pt x="72835" y="13376"/>
                  <a:pt x="99311" y="6551"/>
                  <a:pt x="126264" y="1036"/>
                </a:cubicBezTo>
                <a:lnTo>
                  <a:pt x="133051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Полилиния 35"/>
          <p:cNvSpPr/>
          <p:nvPr/>
        </p:nvSpPr>
        <p:spPr bwMode="auto">
          <a:xfrm>
            <a:off x="4789813" y="54396"/>
            <a:ext cx="16244" cy="5946"/>
          </a:xfrm>
          <a:custGeom>
            <a:avLst/>
            <a:gdLst>
              <a:gd name="connsiteX0" fmla="*/ 16244 w 16244"/>
              <a:gd name="connsiteY0" fmla="*/ 0 h 5946"/>
              <a:gd name="connsiteX1" fmla="*/ 0 w 16244"/>
              <a:gd name="connsiteY1" fmla="*/ 5946 h 5946"/>
              <a:gd name="connsiteX2" fmla="*/ 5757 w 16244"/>
              <a:gd name="connsiteY2" fmla="*/ 3043 h 5946"/>
              <a:gd name="connsiteX3" fmla="*/ 16244 w 16244"/>
              <a:gd name="connsiteY3" fmla="*/ 0 h 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4" h="5946">
                <a:moveTo>
                  <a:pt x="16244" y="0"/>
                </a:moveTo>
                <a:lnTo>
                  <a:pt x="0" y="5946"/>
                </a:lnTo>
                <a:lnTo>
                  <a:pt x="5757" y="3043"/>
                </a:lnTo>
                <a:lnTo>
                  <a:pt x="16244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5" name="Полилиния 34"/>
          <p:cNvSpPr/>
          <p:nvPr/>
        </p:nvSpPr>
        <p:spPr bwMode="auto">
          <a:xfrm>
            <a:off x="4730659" y="60342"/>
            <a:ext cx="59154" cy="29821"/>
          </a:xfrm>
          <a:custGeom>
            <a:avLst/>
            <a:gdLst>
              <a:gd name="connsiteX0" fmla="*/ 59154 w 59154"/>
              <a:gd name="connsiteY0" fmla="*/ 0 h 29821"/>
              <a:gd name="connsiteX1" fmla="*/ 0 w 59154"/>
              <a:gd name="connsiteY1" fmla="*/ 29821 h 29821"/>
              <a:gd name="connsiteX2" fmla="*/ 46221 w 59154"/>
              <a:gd name="connsiteY2" fmla="*/ 4733 h 29821"/>
              <a:gd name="connsiteX3" fmla="*/ 59154 w 59154"/>
              <a:gd name="connsiteY3" fmla="*/ 0 h 2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4" h="29821">
                <a:moveTo>
                  <a:pt x="59154" y="0"/>
                </a:moveTo>
                <a:lnTo>
                  <a:pt x="0" y="29821"/>
                </a:lnTo>
                <a:lnTo>
                  <a:pt x="46221" y="4733"/>
                </a:lnTo>
                <a:lnTo>
                  <a:pt x="59154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4" name="Полилиния 33"/>
          <p:cNvSpPr/>
          <p:nvPr/>
        </p:nvSpPr>
        <p:spPr bwMode="auto">
          <a:xfrm>
            <a:off x="4648803" y="90163"/>
            <a:ext cx="81857" cy="44430"/>
          </a:xfrm>
          <a:custGeom>
            <a:avLst/>
            <a:gdLst>
              <a:gd name="connsiteX0" fmla="*/ 81857 w 81857"/>
              <a:gd name="connsiteY0" fmla="*/ 0 h 44430"/>
              <a:gd name="connsiteX1" fmla="*/ 0 w 81857"/>
              <a:gd name="connsiteY1" fmla="*/ 44430 h 44430"/>
              <a:gd name="connsiteX2" fmla="*/ 12510 w 81857"/>
              <a:gd name="connsiteY2" fmla="*/ 34960 h 44430"/>
              <a:gd name="connsiteX3" fmla="*/ 81857 w 81857"/>
              <a:gd name="connsiteY3" fmla="*/ 0 h 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57" h="44430">
                <a:moveTo>
                  <a:pt x="81857" y="0"/>
                </a:moveTo>
                <a:lnTo>
                  <a:pt x="0" y="44430"/>
                </a:lnTo>
                <a:lnTo>
                  <a:pt x="12510" y="34960"/>
                </a:lnTo>
                <a:lnTo>
                  <a:pt x="81857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3" name="Полилиния 32"/>
          <p:cNvSpPr/>
          <p:nvPr/>
        </p:nvSpPr>
        <p:spPr bwMode="auto">
          <a:xfrm>
            <a:off x="4596616" y="134593"/>
            <a:ext cx="52187" cy="39506"/>
          </a:xfrm>
          <a:custGeom>
            <a:avLst/>
            <a:gdLst>
              <a:gd name="connsiteX0" fmla="*/ 52187 w 52187"/>
              <a:gd name="connsiteY0" fmla="*/ 0 h 39506"/>
              <a:gd name="connsiteX1" fmla="*/ 0 w 52187"/>
              <a:gd name="connsiteY1" fmla="*/ 39506 h 39506"/>
              <a:gd name="connsiteX2" fmla="*/ 39602 w 52187"/>
              <a:gd name="connsiteY2" fmla="*/ 6831 h 39506"/>
              <a:gd name="connsiteX3" fmla="*/ 52187 w 52187"/>
              <a:gd name="connsiteY3" fmla="*/ 0 h 3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87" h="39506">
                <a:moveTo>
                  <a:pt x="52187" y="0"/>
                </a:moveTo>
                <a:lnTo>
                  <a:pt x="0" y="39506"/>
                </a:lnTo>
                <a:lnTo>
                  <a:pt x="39602" y="6831"/>
                </a:lnTo>
                <a:lnTo>
                  <a:pt x="52187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2" name="Полилиния 31"/>
          <p:cNvSpPr/>
          <p:nvPr/>
        </p:nvSpPr>
        <p:spPr bwMode="auto">
          <a:xfrm>
            <a:off x="4528351" y="174099"/>
            <a:ext cx="68264" cy="56322"/>
          </a:xfrm>
          <a:custGeom>
            <a:avLst/>
            <a:gdLst>
              <a:gd name="connsiteX0" fmla="*/ 68264 w 68264"/>
              <a:gd name="connsiteY0" fmla="*/ 0 h 56322"/>
              <a:gd name="connsiteX1" fmla="*/ 0 w 68264"/>
              <a:gd name="connsiteY1" fmla="*/ 56322 h 56322"/>
              <a:gd name="connsiteX2" fmla="*/ 14070 w 68264"/>
              <a:gd name="connsiteY2" fmla="*/ 41024 h 56322"/>
              <a:gd name="connsiteX3" fmla="*/ 68264 w 68264"/>
              <a:gd name="connsiteY3" fmla="*/ 0 h 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64" h="56322">
                <a:moveTo>
                  <a:pt x="68264" y="0"/>
                </a:moveTo>
                <a:lnTo>
                  <a:pt x="0" y="56322"/>
                </a:lnTo>
                <a:lnTo>
                  <a:pt x="14070" y="41024"/>
                </a:lnTo>
                <a:lnTo>
                  <a:pt x="68264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1" name="Полилиния 30"/>
          <p:cNvSpPr/>
          <p:nvPr/>
        </p:nvSpPr>
        <p:spPr bwMode="auto">
          <a:xfrm>
            <a:off x="4482795" y="230421"/>
            <a:ext cx="45556" cy="49530"/>
          </a:xfrm>
          <a:custGeom>
            <a:avLst/>
            <a:gdLst>
              <a:gd name="connsiteX0" fmla="*/ 45556 w 45556"/>
              <a:gd name="connsiteY0" fmla="*/ 0 h 49530"/>
              <a:gd name="connsiteX1" fmla="*/ 0 w 45556"/>
              <a:gd name="connsiteY1" fmla="*/ 49530 h 49530"/>
              <a:gd name="connsiteX2" fmla="*/ 30866 w 45556"/>
              <a:gd name="connsiteY2" fmla="*/ 12120 h 49530"/>
              <a:gd name="connsiteX3" fmla="*/ 45556 w 45556"/>
              <a:gd name="connsiteY3" fmla="*/ 0 h 4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6" h="49530">
                <a:moveTo>
                  <a:pt x="45556" y="0"/>
                </a:moveTo>
                <a:lnTo>
                  <a:pt x="0" y="49530"/>
                </a:lnTo>
                <a:lnTo>
                  <a:pt x="30866" y="12120"/>
                </a:lnTo>
                <a:lnTo>
                  <a:pt x="45556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0" name="Полилиния 29"/>
          <p:cNvSpPr/>
          <p:nvPr/>
        </p:nvSpPr>
        <p:spPr bwMode="auto">
          <a:xfrm>
            <a:off x="4427741" y="279951"/>
            <a:ext cx="55055" cy="66728"/>
          </a:xfrm>
          <a:custGeom>
            <a:avLst/>
            <a:gdLst>
              <a:gd name="connsiteX0" fmla="*/ 55055 w 55055"/>
              <a:gd name="connsiteY0" fmla="*/ 0 h 66728"/>
              <a:gd name="connsiteX1" fmla="*/ 0 w 55055"/>
              <a:gd name="connsiteY1" fmla="*/ 66728 h 66728"/>
              <a:gd name="connsiteX2" fmla="*/ 13899 w 55055"/>
              <a:gd name="connsiteY2" fmla="*/ 44747 h 66728"/>
              <a:gd name="connsiteX3" fmla="*/ 55055 w 55055"/>
              <a:gd name="connsiteY3" fmla="*/ 0 h 6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55" h="66728">
                <a:moveTo>
                  <a:pt x="55055" y="0"/>
                </a:moveTo>
                <a:lnTo>
                  <a:pt x="0" y="66728"/>
                </a:lnTo>
                <a:lnTo>
                  <a:pt x="13899" y="44747"/>
                </a:lnTo>
                <a:lnTo>
                  <a:pt x="55055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9" name="Полилиния 28"/>
          <p:cNvSpPr/>
          <p:nvPr/>
        </p:nvSpPr>
        <p:spPr bwMode="auto">
          <a:xfrm>
            <a:off x="4391022" y="346679"/>
            <a:ext cx="36718" cy="58069"/>
          </a:xfrm>
          <a:custGeom>
            <a:avLst/>
            <a:gdLst>
              <a:gd name="connsiteX0" fmla="*/ 36718 w 36718"/>
              <a:gd name="connsiteY0" fmla="*/ 0 h 58069"/>
              <a:gd name="connsiteX1" fmla="*/ 0 w 36718"/>
              <a:gd name="connsiteY1" fmla="*/ 58069 h 58069"/>
              <a:gd name="connsiteX2" fmla="*/ 21522 w 36718"/>
              <a:gd name="connsiteY2" fmla="*/ 18418 h 58069"/>
              <a:gd name="connsiteX3" fmla="*/ 36718 w 36718"/>
              <a:gd name="connsiteY3" fmla="*/ 0 h 5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" h="58069">
                <a:moveTo>
                  <a:pt x="36718" y="0"/>
                </a:moveTo>
                <a:lnTo>
                  <a:pt x="0" y="58069"/>
                </a:lnTo>
                <a:lnTo>
                  <a:pt x="21522" y="18418"/>
                </a:lnTo>
                <a:lnTo>
                  <a:pt x="3671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349980" y="404748"/>
            <a:ext cx="41042" cy="75616"/>
          </a:xfrm>
          <a:custGeom>
            <a:avLst/>
            <a:gdLst>
              <a:gd name="connsiteX0" fmla="*/ 41042 w 41042"/>
              <a:gd name="connsiteY0" fmla="*/ 0 h 75616"/>
              <a:gd name="connsiteX1" fmla="*/ 0 w 41042"/>
              <a:gd name="connsiteY1" fmla="*/ 75616 h 75616"/>
              <a:gd name="connsiteX2" fmla="*/ 11732 w 41042"/>
              <a:gd name="connsiteY2" fmla="*/ 46354 h 75616"/>
              <a:gd name="connsiteX3" fmla="*/ 41042 w 41042"/>
              <a:gd name="connsiteY3" fmla="*/ 0 h 7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2" h="75616">
                <a:moveTo>
                  <a:pt x="41042" y="0"/>
                </a:moveTo>
                <a:lnTo>
                  <a:pt x="0" y="75616"/>
                </a:lnTo>
                <a:lnTo>
                  <a:pt x="11732" y="46354"/>
                </a:lnTo>
                <a:lnTo>
                  <a:pt x="41042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7" name="Полилиния 26"/>
          <p:cNvSpPr/>
          <p:nvPr/>
        </p:nvSpPr>
        <p:spPr bwMode="auto">
          <a:xfrm>
            <a:off x="4306660" y="480364"/>
            <a:ext cx="43320" cy="108043"/>
          </a:xfrm>
          <a:custGeom>
            <a:avLst/>
            <a:gdLst>
              <a:gd name="connsiteX0" fmla="*/ 43320 w 43320"/>
              <a:gd name="connsiteY0" fmla="*/ 0 h 108043"/>
              <a:gd name="connsiteX1" fmla="*/ 0 w 43320"/>
              <a:gd name="connsiteY1" fmla="*/ 108043 h 108043"/>
              <a:gd name="connsiteX2" fmla="*/ 1688 w 43320"/>
              <a:gd name="connsiteY2" fmla="*/ 101478 h 108043"/>
              <a:gd name="connsiteX3" fmla="*/ 29535 w 43320"/>
              <a:gd name="connsiteY3" fmla="*/ 25396 h 108043"/>
              <a:gd name="connsiteX4" fmla="*/ 43320 w 43320"/>
              <a:gd name="connsiteY4" fmla="*/ 0 h 1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20" h="108043">
                <a:moveTo>
                  <a:pt x="43320" y="0"/>
                </a:moveTo>
                <a:lnTo>
                  <a:pt x="0" y="108043"/>
                </a:lnTo>
                <a:lnTo>
                  <a:pt x="1688" y="101478"/>
                </a:lnTo>
                <a:cubicBezTo>
                  <a:pt x="9754" y="75548"/>
                  <a:pt x="19059" y="50164"/>
                  <a:pt x="29535" y="25396"/>
                </a:cubicBezTo>
                <a:lnTo>
                  <a:pt x="4332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4303866" y="588407"/>
            <a:ext cx="2794" cy="10868"/>
          </a:xfrm>
          <a:custGeom>
            <a:avLst/>
            <a:gdLst>
              <a:gd name="connsiteX0" fmla="*/ 2794 w 2794"/>
              <a:gd name="connsiteY0" fmla="*/ 0 h 10868"/>
              <a:gd name="connsiteX1" fmla="*/ 0 w 2794"/>
              <a:gd name="connsiteY1" fmla="*/ 10868 h 10868"/>
              <a:gd name="connsiteX2" fmla="*/ 1517 w 2794"/>
              <a:gd name="connsiteY2" fmla="*/ 3185 h 10868"/>
              <a:gd name="connsiteX3" fmla="*/ 2794 w 2794"/>
              <a:gd name="connsiteY3" fmla="*/ 0 h 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" h="10868">
                <a:moveTo>
                  <a:pt x="2794" y="0"/>
                </a:moveTo>
                <a:lnTo>
                  <a:pt x="0" y="10868"/>
                </a:lnTo>
                <a:lnTo>
                  <a:pt x="1517" y="3185"/>
                </a:lnTo>
                <a:lnTo>
                  <a:pt x="2794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4271120" y="599275"/>
            <a:ext cx="32747" cy="228817"/>
          </a:xfrm>
          <a:custGeom>
            <a:avLst/>
            <a:gdLst>
              <a:gd name="connsiteX0" fmla="*/ 32747 w 32747"/>
              <a:gd name="connsiteY0" fmla="*/ 0 h 228817"/>
              <a:gd name="connsiteX1" fmla="*/ 4276 w 32747"/>
              <a:gd name="connsiteY1" fmla="*/ 144150 h 228817"/>
              <a:gd name="connsiteX2" fmla="*/ 0 w 32747"/>
              <a:gd name="connsiteY2" fmla="*/ 228817 h 228817"/>
              <a:gd name="connsiteX3" fmla="*/ 0 w 32747"/>
              <a:gd name="connsiteY3" fmla="*/ 228816 h 228817"/>
              <a:gd name="connsiteX4" fmla="*/ 16824 w 32747"/>
              <a:gd name="connsiteY4" fmla="*/ 61926 h 228817"/>
              <a:gd name="connsiteX5" fmla="*/ 32747 w 32747"/>
              <a:gd name="connsiteY5" fmla="*/ 0 h 2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47" h="228817">
                <a:moveTo>
                  <a:pt x="32747" y="0"/>
                </a:moveTo>
                <a:lnTo>
                  <a:pt x="4276" y="144150"/>
                </a:lnTo>
                <a:lnTo>
                  <a:pt x="0" y="228817"/>
                </a:lnTo>
                <a:lnTo>
                  <a:pt x="0" y="228816"/>
                </a:lnTo>
                <a:cubicBezTo>
                  <a:pt x="0" y="171648"/>
                  <a:pt x="5793" y="115833"/>
                  <a:pt x="16824" y="61926"/>
                </a:cubicBezTo>
                <a:lnTo>
                  <a:pt x="32747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3" name="Shape"/>
          <p:cNvSpPr/>
          <p:nvPr/>
        </p:nvSpPr>
        <p:spPr>
          <a:xfrm>
            <a:off x="4231019" y="12292164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Shape"/>
          <p:cNvSpPr/>
          <p:nvPr/>
        </p:nvSpPr>
        <p:spPr>
          <a:xfrm>
            <a:off x="2371219" y="12406266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1F2F1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" name="Shape"/>
          <p:cNvSpPr/>
          <p:nvPr/>
        </p:nvSpPr>
        <p:spPr>
          <a:xfrm>
            <a:off x="656617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6" name="Picture 6" descr="Картинки по запросу &quot;invest png&quot;">
            <a:extLst>
              <a:ext uri="{FF2B5EF4-FFF2-40B4-BE49-F238E27FC236}">
                <a16:creationId xmlns:a16="http://schemas.microsoft.com/office/drawing/2014/main" xmlns="" id="{25D621D5-BF01-4B33-A93B-92FA337D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4" y="7739261"/>
            <a:ext cx="3860224" cy="2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384CF92-14A2-490D-AC44-A88866F93C4C}"/>
              </a:ext>
            </a:extLst>
          </p:cNvPr>
          <p:cNvSpPr txBox="1"/>
          <p:nvPr/>
        </p:nvSpPr>
        <p:spPr>
          <a:xfrm>
            <a:off x="7376542" y="6959501"/>
            <a:ext cx="1062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соцконтракт47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416" y="-997890"/>
            <a:ext cx="16456468" cy="164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-3599" y="0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645" y="1286782"/>
            <a:ext cx="2102937" cy="21029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3"/>
          <p:cNvSpPr txBox="1">
            <a:spLocks/>
          </p:cNvSpPr>
          <p:nvPr/>
        </p:nvSpPr>
        <p:spPr bwMode="auto">
          <a:xfrm>
            <a:off x="186900" y="1286782"/>
            <a:ext cx="11319299" cy="23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5400" b="1" dirty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Государственную социальную помощь на основании социального контракта могут </a:t>
            </a:r>
            <a:r>
              <a:rPr lang="ru-RU" altLang="x-none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получить</a:t>
            </a:r>
            <a:endParaRPr lang="ru-RU" altLang="x-none" sz="5400" b="1" dirty="0">
              <a:solidFill>
                <a:srgbClr val="002060"/>
              </a:solidFill>
              <a:latin typeface="Times New Roman" panose="02020603050405020304" pitchFamily="18" charset="0"/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aphicFrame>
        <p:nvGraphicFramePr>
          <p:cNvPr id="10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806327"/>
              </p:ext>
            </p:extLst>
          </p:nvPr>
        </p:nvGraphicFramePr>
        <p:xfrm>
          <a:off x="733425" y="3566327"/>
          <a:ext cx="10626857" cy="542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3"/>
          <p:cNvSpPr txBox="1">
            <a:spLocks/>
          </p:cNvSpPr>
          <p:nvPr/>
        </p:nvSpPr>
        <p:spPr bwMode="auto">
          <a:xfrm>
            <a:off x="936409" y="8983529"/>
            <a:ext cx="9820275" cy="2918686"/>
          </a:xfrm>
          <a:prstGeom prst="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! Среднедушевой доход должен быть </a:t>
            </a:r>
            <a:r>
              <a:rPr lang="ru-RU" altLang="x-none" sz="4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ниже</a:t>
            </a:r>
            <a:r>
              <a:rPr lang="ru-RU" altLang="x-none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 величины прожиточного минимума, установленного 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в Ленинградской области</a:t>
            </a:r>
            <a:endParaRPr lang="ru-RU" altLang="x-none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12" name="Text Box 3"/>
          <p:cNvSpPr txBox="1">
            <a:spLocks/>
          </p:cNvSpPr>
          <p:nvPr/>
        </p:nvSpPr>
        <p:spPr bwMode="auto">
          <a:xfrm>
            <a:off x="11991975" y="2750095"/>
            <a:ext cx="9989238" cy="19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5400" b="1" dirty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Перечень мероприятий, 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5400" b="1" dirty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на реализацию которых предоставляется </a:t>
            </a:r>
            <a:r>
              <a:rPr lang="ru-RU" altLang="x-none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помощь</a:t>
            </a:r>
            <a:endParaRPr lang="ru-RU" altLang="x-none" sz="5400" b="1" dirty="0">
              <a:solidFill>
                <a:srgbClr val="002060"/>
              </a:solidFill>
              <a:latin typeface="Times New Roman" panose="02020603050405020304" pitchFamily="18" charset="0"/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08316"/>
              </p:ext>
            </p:extLst>
          </p:nvPr>
        </p:nvGraphicFramePr>
        <p:xfrm>
          <a:off x="12334875" y="4785526"/>
          <a:ext cx="9458325" cy="746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4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24383999" cy="13715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F9900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4289" y="1554867"/>
            <a:ext cx="21031200" cy="13420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671998" y="3629010"/>
            <a:ext cx="10497890" cy="5580000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2129198" y="3908320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noProof="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1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3136285" y="3908320"/>
            <a:ext cx="85957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457200" lvl="1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пособие в размере 12 067 руб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algn="just"/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одного 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                                            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заключения 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 и 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месяцев </a:t>
            </a: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с 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подтверждения факта трудоустройства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3"/>
          <p:cNvSpPr/>
          <p:nvPr/>
        </p:nvSpPr>
        <p:spPr>
          <a:xfrm>
            <a:off x="2109773" y="9947170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3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12928271" y="3888334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2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1472" y="9947170"/>
            <a:ext cx="15572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курса обучения в размере до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                                               и ежемесячное социальное пособие в размере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6 033,5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период обучения, но не более 3 месяцев)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039850" y="3908320"/>
            <a:ext cx="86456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убсидия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расходов работодателям                                                                    за прохождение гражданами стажировки, по результатам которой заключен трудовой договор </a:t>
            </a:r>
            <a:r>
              <a:rPr lang="ru-RU" sz="4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размере фактически понесенных расходов, но не более чем за 3 месяца)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24383999" cy="13715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F9900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4289" y="1554867"/>
            <a:ext cx="21031200" cy="13420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предпринимательство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671999" y="3629010"/>
            <a:ext cx="6595702" cy="3816000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2129198" y="3908320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noProof="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1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3136285" y="3908320"/>
            <a:ext cx="4712315" cy="39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(впервые)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300 000 руб.</a:t>
            </a:r>
          </a:p>
        </p:txBody>
      </p:sp>
      <p:sp>
        <p:nvSpPr>
          <p:cNvPr id="25" name="Rectangle 23"/>
          <p:cNvSpPr/>
          <p:nvPr/>
        </p:nvSpPr>
        <p:spPr>
          <a:xfrm>
            <a:off x="9138851" y="3908320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2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4289" y="10312190"/>
            <a:ext cx="21053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– до 300 000 руб.</a:t>
            </a:r>
            <a:endParaRPr lang="ru-RU" sz="4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>
            <a:spLocks/>
          </p:cNvSpPr>
          <p:nvPr/>
        </p:nvSpPr>
        <p:spPr bwMode="auto">
          <a:xfrm>
            <a:off x="10369241" y="4060720"/>
            <a:ext cx="4712315" cy="39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своего дела –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6089787" y="3629010"/>
            <a:ext cx="6595702" cy="3816000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3" name="Rectangle 23"/>
          <p:cNvSpPr/>
          <p:nvPr/>
        </p:nvSpPr>
        <p:spPr>
          <a:xfrm>
            <a:off x="16546986" y="3908320"/>
            <a:ext cx="15729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noProof="0" dirty="0" smtClean="0">
                <a:solidFill>
                  <a:srgbClr val="F7A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SemiBold" pitchFamily="2" charset="-79"/>
                <a:ea typeface="Roboto" charset="0"/>
                <a:cs typeface="Rubik SemiBold" pitchFamily="2" charset="-79"/>
                <a:sym typeface="Poppins" charset="0"/>
              </a:rPr>
              <a:t>3</a:t>
            </a:r>
            <a:endParaRPr kumimoji="0" lang="en-US" sz="11500" i="0" u="none" strike="noStrike" kern="1200" cap="none" spc="0" normalizeH="0" baseline="0" noProof="0" dirty="0">
              <a:ln>
                <a:noFill/>
              </a:ln>
              <a:solidFill>
                <a:srgbClr val="F7A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" charset="0"/>
            </a:endParaRPr>
          </a:p>
        </p:txBody>
      </p:sp>
      <p:sp>
        <p:nvSpPr>
          <p:cNvPr id="19" name="Text Box 3"/>
          <p:cNvSpPr txBox="1">
            <a:spLocks/>
          </p:cNvSpPr>
          <p:nvPr/>
        </p:nvSpPr>
        <p:spPr bwMode="auto">
          <a:xfrm>
            <a:off x="17662036" y="3908870"/>
            <a:ext cx="4712315" cy="39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осстановление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ЧС – 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76399" y="8497581"/>
            <a:ext cx="21031200" cy="13420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подсобное хозяйство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24383999" cy="1371599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F9900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F9900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4289" y="1554867"/>
            <a:ext cx="21031200" cy="13420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402232" y="3609960"/>
            <a:ext cx="21934632" cy="6120000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0" name="Text Box 3"/>
          <p:cNvSpPr txBox="1">
            <a:spLocks/>
          </p:cNvSpPr>
          <p:nvPr/>
        </p:nvSpPr>
        <p:spPr bwMode="auto">
          <a:xfrm>
            <a:off x="1885950" y="3908319"/>
            <a:ext cx="21262808" cy="650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just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Оказание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целях удовлетворения текущих потребностей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граждан: 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первой необходимости, одежды,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обуви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препаратов;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товаров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подсобного хозяйства;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лечение, профилактический медицинский осмотр;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семей в товарах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услугах дошкольного и школьного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8669" y="10414881"/>
            <a:ext cx="210533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на иные мероприятия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457200" lvl="1"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пособие в размере 12 067 руб. </a:t>
            </a:r>
          </a:p>
          <a:p>
            <a:pPr marL="457200" lvl="1"/>
            <a:endParaRPr lang="ru-RU" sz="4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894239" y="7434495"/>
            <a:ext cx="408864" cy="408864"/>
          </a:xfrm>
          <a:prstGeom prst="ellipse">
            <a:avLst/>
          </a:prstGeom>
          <a:solidFill>
            <a:srgbClr val="E29908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891651" y="4756684"/>
            <a:ext cx="408864" cy="408864"/>
          </a:xfrm>
          <a:prstGeom prst="ellipse">
            <a:avLst/>
          </a:prstGeom>
          <a:solidFill>
            <a:srgbClr val="FBD78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1891651" y="6114095"/>
            <a:ext cx="408864" cy="408864"/>
          </a:xfrm>
          <a:prstGeom prst="ellipse">
            <a:avLst/>
          </a:prstGeom>
          <a:solidFill>
            <a:srgbClr val="F9C25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891651" y="6800652"/>
            <a:ext cx="408864" cy="408864"/>
          </a:xfrm>
          <a:prstGeom prst="ellipse">
            <a:avLst/>
          </a:prstGeom>
          <a:solidFill>
            <a:srgbClr val="F7AE1D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1896827" y="8185079"/>
            <a:ext cx="408864" cy="408864"/>
          </a:xfrm>
          <a:prstGeom prst="ellipse">
            <a:avLst/>
          </a:prstGeom>
          <a:solidFill>
            <a:srgbClr val="AE760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03200" dist="635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 42"/>
          <p:cNvSpPr/>
          <p:nvPr/>
        </p:nvSpPr>
        <p:spPr bwMode="auto">
          <a:xfrm rot="10800000">
            <a:off x="2037238" y="19051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86782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3"/>
          <p:cNvSpPr txBox="1">
            <a:spLocks/>
          </p:cNvSpPr>
          <p:nvPr/>
        </p:nvSpPr>
        <p:spPr bwMode="auto">
          <a:xfrm>
            <a:off x="12687300" y="1763022"/>
            <a:ext cx="11506200" cy="136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/>
            <a:r>
              <a:rPr lang="ru-RU" sz="4800" b="1" dirty="0" smtClean="0">
                <a:solidFill>
                  <a:srgbClr val="697987">
                    <a:lumMod val="75000"/>
                  </a:srgb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</a:rPr>
              <a:t>5 шагов </a:t>
            </a:r>
            <a:r>
              <a:rPr lang="ru-RU" sz="4800" b="1" dirty="0" err="1" smtClean="0">
                <a:solidFill>
                  <a:srgbClr val="697987">
                    <a:lumMod val="75000"/>
                  </a:srgbClr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</a:rPr>
              <a:t>соцконтракта</a:t>
            </a:r>
            <a:endParaRPr lang="ru-RU" sz="4800" b="1" dirty="0">
              <a:solidFill>
                <a:srgbClr val="697987">
                  <a:lumMod val="75000"/>
                </a:srgbClr>
              </a:solidFill>
              <a:latin typeface="Times New Roman" panose="02020603050405020304" pitchFamily="18" charset="0"/>
              <a:ea typeface="Roboto Light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DBD3B8BB-A3B6-FC42-A196-4E9FF6BC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998282"/>
              </p:ext>
            </p:extLst>
          </p:nvPr>
        </p:nvGraphicFramePr>
        <p:xfrm>
          <a:off x="2841806" y="4246969"/>
          <a:ext cx="20737626" cy="1046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3"/>
          <p:cNvSpPr txBox="1">
            <a:spLocks/>
          </p:cNvSpPr>
          <p:nvPr/>
        </p:nvSpPr>
        <p:spPr bwMode="auto">
          <a:xfrm>
            <a:off x="2784291" y="8512093"/>
            <a:ext cx="388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1</a:t>
            </a:r>
            <a:endParaRPr kumimoji="0" lang="x-none" altLang="x-none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2" name="Text Box 3"/>
          <p:cNvSpPr txBox="1">
            <a:spLocks/>
          </p:cNvSpPr>
          <p:nvPr/>
        </p:nvSpPr>
        <p:spPr bwMode="auto">
          <a:xfrm>
            <a:off x="7070541" y="7547208"/>
            <a:ext cx="388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2</a:t>
            </a:r>
            <a:endParaRPr kumimoji="0" lang="x-none" altLang="x-none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3" name="Text Box 3"/>
          <p:cNvSpPr txBox="1">
            <a:spLocks/>
          </p:cNvSpPr>
          <p:nvPr/>
        </p:nvSpPr>
        <p:spPr bwMode="auto">
          <a:xfrm>
            <a:off x="11266403" y="6550888"/>
            <a:ext cx="388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3</a:t>
            </a:r>
            <a:endParaRPr kumimoji="0" lang="x-none" altLang="x-none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4" name="Text Box 3"/>
          <p:cNvSpPr txBox="1">
            <a:spLocks/>
          </p:cNvSpPr>
          <p:nvPr/>
        </p:nvSpPr>
        <p:spPr bwMode="auto">
          <a:xfrm>
            <a:off x="15457403" y="5510748"/>
            <a:ext cx="388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4</a:t>
            </a:r>
            <a:endParaRPr kumimoji="0" lang="x-none" altLang="x-none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sp>
        <p:nvSpPr>
          <p:cNvPr id="15" name="Text Box 3"/>
          <p:cNvSpPr txBox="1">
            <a:spLocks/>
          </p:cNvSpPr>
          <p:nvPr/>
        </p:nvSpPr>
        <p:spPr bwMode="auto">
          <a:xfrm>
            <a:off x="19667453" y="4396660"/>
            <a:ext cx="388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ubik SemiBold" pitchFamily="2" charset="-79"/>
                <a:ea typeface="Roboto" charset="0"/>
                <a:cs typeface="Rubik SemiBold" pitchFamily="2" charset="-79"/>
                <a:sym typeface="Poppins Medium" charset="0"/>
              </a:rPr>
              <a:t>5</a:t>
            </a:r>
            <a:endParaRPr kumimoji="0" lang="x-none" altLang="x-none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ubik SemiBold" pitchFamily="2" charset="-79"/>
              <a:ea typeface="Roboto" charset="0"/>
              <a:cs typeface="Rubik SemiBold" pitchFamily="2" charset="-79"/>
              <a:sym typeface="Poppins Medium" charset="0"/>
            </a:endParaRPr>
          </a:p>
        </p:txBody>
      </p:sp>
      <p:pic>
        <p:nvPicPr>
          <p:cNvPr id="16" name="Picture 6" descr="Картинки по запросу &quot;invest png&quot;">
            <a:extLst>
              <a:ext uri="{FF2B5EF4-FFF2-40B4-BE49-F238E27FC236}">
                <a16:creationId xmlns:a16="http://schemas.microsoft.com/office/drawing/2014/main" xmlns="" id="{25D621D5-BF01-4B33-A93B-92FA337D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206" y="10302902"/>
            <a:ext cx="3860224" cy="2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3048984" y="1276041"/>
            <a:ext cx="8982593" cy="5601010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 Box 3"/>
          <p:cNvSpPr txBox="1">
            <a:spLocks/>
          </p:cNvSpPr>
          <p:nvPr/>
        </p:nvSpPr>
        <p:spPr bwMode="auto">
          <a:xfrm>
            <a:off x="3355279" y="1469642"/>
            <a:ext cx="121021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457200" lvl="1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подавать заявление?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портал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Центра социальной защиты </a:t>
            </a:r>
          </a:p>
          <a:p>
            <a:pPr marL="457200" lvl="1"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marL="457200" lvl="1" algn="just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проконсультируют?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Центра занятости населения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фонды поддержки </a:t>
            </a:r>
          </a:p>
          <a:p>
            <a:pPr marL="457200" lvl="1"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93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 bwMode="auto">
          <a:xfrm rot="10800000" flipH="1">
            <a:off x="0" y="-68791"/>
            <a:ext cx="22324113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/>
              <a:t>проведены рабочие совещания с комитетом по труду и занятости населения, комитетом по развитию малого, среднего бизнеса и потребительского рынка;</a:t>
            </a:r>
          </a:p>
          <a:p>
            <a:r>
              <a:rPr lang="ru-RU" sz="2000" dirty="0"/>
              <a:t>проведены совместные обучающие семинары с участием Центров занятости населения, Фондов поддержки предпринимательства и органов социальной защиты населения.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645" y="1286782"/>
            <a:ext cx="2102937" cy="21029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3"/>
          <p:cNvSpPr txBox="1">
            <a:spLocks/>
          </p:cNvSpPr>
          <p:nvPr/>
        </p:nvSpPr>
        <p:spPr bwMode="auto">
          <a:xfrm>
            <a:off x="745503" y="560326"/>
            <a:ext cx="21031200" cy="180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Популяризация </a:t>
            </a:r>
            <a:r>
              <a:rPr lang="ru-RU" altLang="x-none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 Light" charset="0"/>
                <a:cs typeface="Times New Roman" panose="02020603050405020304" pitchFamily="18" charset="0"/>
                <a:sym typeface="Poppins Medium" charset="0"/>
              </a:rPr>
              <a:t>соцконтракта</a:t>
            </a:r>
            <a:endParaRPr lang="ru-RU" altLang="x-none" sz="5400" b="1" dirty="0">
              <a:solidFill>
                <a:srgbClr val="002060"/>
              </a:solidFill>
              <a:latin typeface="Times New Roman" panose="02020603050405020304" pitchFamily="18" charset="0"/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E1F86F-EA6F-4A64-92AC-53C28F40145C}"/>
              </a:ext>
            </a:extLst>
          </p:cNvPr>
          <p:cNvSpPr txBox="1"/>
          <p:nvPr/>
        </p:nvSpPr>
        <p:spPr>
          <a:xfrm>
            <a:off x="1466850" y="3090668"/>
            <a:ext cx="20002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apf.mail.ru/cgi-bin/readmsg?id=16214472160578048084;0;1&amp;exif=1&amp;full=1&amp;x-email=tae.l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?id=16214472160578048084;0;1&amp;exif=1&amp;full=1&amp;x-email=tae.lo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.mail.ru/cgi-bin/readmsg?id=16214472160578048084;0;1&amp;exif=1&amp;full=1&amp;x-email=tae.lo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e_tolmacheva\Desktop\bdb85a82-f4dd-4c27-91fd-1774b4011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829654"/>
            <a:ext cx="7545044" cy="424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 descr="C:\Users\ae_tolmacheva\Desktop\b96a2f78-6396-4fe9-879f-b7ae99a5ff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35" y="1619250"/>
            <a:ext cx="5027790" cy="71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e_tolmacheva\Desktop\b96a2f78-6396-4fe9-879f-b7ae99a5ff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45" y="312737"/>
            <a:ext cx="4902130" cy="6956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3" name="Picture 9" descr="C:\Users\ae_tolmacheva\Desktop\19556c89-2ce6-48e0-9448-83311e613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1619250"/>
            <a:ext cx="4972050" cy="713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C:\Users\ae_tolmacheva\Desktop\image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6594913"/>
            <a:ext cx="5121275" cy="6328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6" name="Picture 12" descr="C:\Users\ae_tolmacheva\Desktop\image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440" y="8442694"/>
            <a:ext cx="7477600" cy="4187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Чат бот как лидогенератор | SpeechBlo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350" y="5546933"/>
            <a:ext cx="4041943" cy="227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7700782" y="224508"/>
            <a:ext cx="4386650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Плакаты, листовки</a:t>
            </a: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линии</a:t>
            </a: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Видеосюжеты</a:t>
            </a: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СМИ</a:t>
            </a:r>
          </a:p>
          <a:p>
            <a:pPr lvl="0"/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 в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другое</a:t>
            </a:r>
          </a:p>
          <a:p>
            <a:pPr lvl="0"/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 descr="C:\Users\ae_tolmacheva\Desktop\PHOTO-2021-03-25-15-40-5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806" r="-2901" b="20526"/>
          <a:stretch/>
        </p:blipFill>
        <p:spPr bwMode="auto">
          <a:xfrm>
            <a:off x="1466850" y="2108542"/>
            <a:ext cx="2423229" cy="30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e_tolmacheva\Desktop\IMG_056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56" y="9308043"/>
            <a:ext cx="6577265" cy="387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2" name="Picture 18" descr="Файл:Telegram Messenger.png — Википеди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733" y="7011163"/>
            <a:ext cx="1331804" cy="13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44584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9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0098200" y="4077400"/>
            <a:ext cx="12836300" cy="5442826"/>
          </a:xfrm>
          <a:prstGeom prst="roundRect">
            <a:avLst/>
          </a:prstGeom>
          <a:solidFill>
            <a:srgbClr val="F1F2F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1F2F1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 Box 3"/>
          <p:cNvSpPr txBox="1">
            <a:spLocks/>
          </p:cNvSpPr>
          <p:nvPr/>
        </p:nvSpPr>
        <p:spPr bwMode="auto">
          <a:xfrm>
            <a:off x="10343952" y="4674284"/>
            <a:ext cx="49865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algn="ctr" defTabSz="8255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x-none" altLang="x-none" sz="8000" b="1" i="0" u="none" strike="noStrike" kern="120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anose="02020603050405020304" pitchFamily="18" charset="0"/>
              <a:ea typeface="Roboto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7144027" y="5198158"/>
            <a:ext cx="10051722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255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 smtClean="0">
              <a:solidFill>
                <a:schemeClr val="bg1">
                  <a:lumMod val="75000"/>
                </a:schemeClr>
              </a:solidFill>
              <a:latin typeface="Rubik Medium" pitchFamily="2" charset="-79"/>
              <a:ea typeface="Roboto" charset="0"/>
              <a:cs typeface="Rubik Medium" pitchFamily="2" charset="-79"/>
              <a:sym typeface="Poppins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95" y="5802656"/>
            <a:ext cx="2371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088" y="5705026"/>
            <a:ext cx="2371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50" y="5705026"/>
            <a:ext cx="6883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048" y="243107"/>
            <a:ext cx="12133148" cy="1156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305408" y="9951803"/>
            <a:ext cx="1455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7200" b="1" dirty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соцконтракт47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145" y="13088721"/>
            <a:ext cx="69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373</Words>
  <Application>Microsoft Office PowerPoint</Application>
  <PresentationFormat>Произвольный</PresentationFormat>
  <Paragraphs>85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Rubik SemiBold</vt:lpstr>
      <vt:lpstr>Raleway</vt:lpstr>
      <vt:lpstr>Arial</vt:lpstr>
      <vt:lpstr>Roboto Light</vt:lpstr>
      <vt:lpstr>Calibri</vt:lpstr>
      <vt:lpstr>Roboto</vt:lpstr>
      <vt:lpstr>Times New Roman</vt:lpstr>
      <vt:lpstr>Open Sans Semibold</vt:lpstr>
      <vt:lpstr>Helvetica Neue Medium</vt:lpstr>
      <vt:lpstr>Poppins Medium</vt:lpstr>
      <vt:lpstr>Poppins</vt:lpstr>
      <vt:lpstr>Open Sans</vt:lpstr>
      <vt:lpstr>Rubik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Птицина Ю.А.</cp:lastModifiedBy>
  <cp:revision>108</cp:revision>
  <cp:lastPrinted>2021-05-21T06:55:08Z</cp:lastPrinted>
  <dcterms:created xsi:type="dcterms:W3CDTF">2021-03-26T01:25:05Z</dcterms:created>
  <dcterms:modified xsi:type="dcterms:W3CDTF">2021-06-22T12:20:33Z</dcterms:modified>
</cp:coreProperties>
</file>